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64" r:id="rId4"/>
    <p:sldMasterId id="2147493466" r:id="rId5"/>
    <p:sldMasterId id="2147493460" r:id="rId6"/>
    <p:sldMasterId id="2147493470" r:id="rId7"/>
  </p:sldMasterIdLst>
  <p:notesMasterIdLst>
    <p:notesMasterId r:id="rId24"/>
  </p:notesMasterIdLst>
  <p:handoutMasterIdLst>
    <p:handoutMasterId r:id="rId25"/>
  </p:handoutMasterIdLst>
  <p:sldIdLst>
    <p:sldId id="256" r:id="rId8"/>
    <p:sldId id="310" r:id="rId9"/>
    <p:sldId id="497" r:id="rId10"/>
    <p:sldId id="464" r:id="rId11"/>
    <p:sldId id="465" r:id="rId12"/>
    <p:sldId id="459" r:id="rId13"/>
    <p:sldId id="468" r:id="rId14"/>
    <p:sldId id="472" r:id="rId15"/>
    <p:sldId id="474" r:id="rId16"/>
    <p:sldId id="477" r:id="rId17"/>
    <p:sldId id="479" r:id="rId18"/>
    <p:sldId id="481" r:id="rId19"/>
    <p:sldId id="482" r:id="rId20"/>
    <p:sldId id="484" r:id="rId21"/>
    <p:sldId id="485" r:id="rId22"/>
    <p:sldId id="444" r:id="rId23"/>
  </p:sldIdLst>
  <p:sldSz cx="9144000" cy="6858000" type="screen4x3"/>
  <p:notesSz cx="7010400" cy="92964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6F36656-9BB5-C647-A40D-E6EEBB9DF022}">
          <p14:sldIdLst>
            <p14:sldId id="256"/>
            <p14:sldId id="310"/>
          </p14:sldIdLst>
        </p14:section>
        <p14:section name="What is Data Literacy" id="{512844F4-02A0-AF4E-90D4-A5A6DEE0B44B}">
          <p14:sldIdLst>
            <p14:sldId id="497"/>
            <p14:sldId id="464"/>
            <p14:sldId id="465"/>
          </p14:sldIdLst>
        </p14:section>
        <p14:section name="Importance of Data Literacy" id="{721D4BA5-EC69-FB41-BA38-5A55B71079B8}">
          <p14:sldIdLst>
            <p14:sldId id="459"/>
            <p14:sldId id="468"/>
            <p14:sldId id="472"/>
            <p14:sldId id="474"/>
            <p14:sldId id="477"/>
          </p14:sldIdLst>
        </p14:section>
        <p14:section name="Characteristics of a data-driven workplace" id="{76D7EF22-87A1-FC44-92FF-A2EC80B75829}">
          <p14:sldIdLst>
            <p14:sldId id="479"/>
            <p14:sldId id="481"/>
            <p14:sldId id="482"/>
            <p14:sldId id="484"/>
            <p14:sldId id="485"/>
          </p14:sldIdLst>
        </p14:section>
        <p14:section name="Summary" id="{5F32AEFE-A1A0-8A48-A42C-FF84CADA5A4C}">
          <p14:sldIdLst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omas B Fischbach" initials="TBF" lastIdx="1" clrIdx="0">
    <p:extLst>
      <p:ext uri="{19B8F6BF-5375-455C-9EA6-DF929625EA0E}">
        <p15:presenceInfo xmlns:p15="http://schemas.microsoft.com/office/powerpoint/2012/main" userId="S::Thomas_B_Fischbach@Progressive.com::9b100181-ba77-43d8-8d5d-d32fd39381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6F"/>
    <a:srgbClr val="FFFFFF"/>
    <a:srgbClr val="1C556F"/>
    <a:srgbClr val="4A7EBB"/>
    <a:srgbClr val="EE4036"/>
    <a:srgbClr val="F5857E"/>
    <a:srgbClr val="F7CE3C"/>
    <a:srgbClr val="D3CCBD"/>
    <a:srgbClr val="3F80CD"/>
    <a:srgbClr val="949A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08D8AA-8101-861D-55BD-8BBF3C39954E}" v="1" dt="2024-02-27T15:20:13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60685"/>
  </p:normalViewPr>
  <p:slideViewPr>
    <p:cSldViewPr snapToGrid="0">
      <p:cViewPr varScale="1">
        <p:scale>
          <a:sx n="74" d="100"/>
          <a:sy n="74" d="100"/>
        </p:scale>
        <p:origin x="3336" y="176"/>
      </p:cViewPr>
      <p:guideLst>
        <p:guide orient="horz" pos="2184"/>
        <p:guide pos="28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ks Jovanovich" userId="S::aleksandar_jovanovich@progressive.com::6ff26df7-9ece-4cbb-9b25-991ea4a4eba2" providerId="AD" clId="Web-{EF5D33E0-A5CA-01AB-4957-B9ACCE941B22}"/>
    <pc:docChg chg="modSld">
      <pc:chgData name="Aleks Jovanovich" userId="S::aleksandar_jovanovich@progressive.com::6ff26df7-9ece-4cbb-9b25-991ea4a4eba2" providerId="AD" clId="Web-{EF5D33E0-A5CA-01AB-4957-B9ACCE941B22}" dt="2024-01-26T18:46:43.968" v="12" actId="20577"/>
      <pc:docMkLst>
        <pc:docMk/>
      </pc:docMkLst>
      <pc:sldChg chg="modSp">
        <pc:chgData name="Aleks Jovanovich" userId="S::aleksandar_jovanovich@progressive.com::6ff26df7-9ece-4cbb-9b25-991ea4a4eba2" providerId="AD" clId="Web-{EF5D33E0-A5CA-01AB-4957-B9ACCE941B22}" dt="2024-01-26T18:45:55.545" v="1" actId="20577"/>
        <pc:sldMkLst>
          <pc:docMk/>
          <pc:sldMk cId="2723147795" sldId="501"/>
        </pc:sldMkLst>
        <pc:spChg chg="mod">
          <ac:chgData name="Aleks Jovanovich" userId="S::aleksandar_jovanovich@progressive.com::6ff26df7-9ece-4cbb-9b25-991ea4a4eba2" providerId="AD" clId="Web-{EF5D33E0-A5CA-01AB-4957-B9ACCE941B22}" dt="2024-01-26T18:45:55.545" v="1" actId="20577"/>
          <ac:spMkLst>
            <pc:docMk/>
            <pc:sldMk cId="2723147795" sldId="501"/>
            <ac:spMk id="3" creationId="{A1B2121B-B50E-49BF-33CF-BAB61AA623BF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03.561" v="2" actId="20577"/>
        <pc:sldMkLst>
          <pc:docMk/>
          <pc:sldMk cId="260417058" sldId="502"/>
        </pc:sldMkLst>
        <pc:spChg chg="mod">
          <ac:chgData name="Aleks Jovanovich" userId="S::aleksandar_jovanovich@progressive.com::6ff26df7-9ece-4cbb-9b25-991ea4a4eba2" providerId="AD" clId="Web-{EF5D33E0-A5CA-01AB-4957-B9ACCE941B22}" dt="2024-01-26T18:46:03.561" v="2" actId="20577"/>
          <ac:spMkLst>
            <pc:docMk/>
            <pc:sldMk cId="260417058" sldId="502"/>
            <ac:spMk id="3" creationId="{B790E964-66C1-8511-4305-DBB304967650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43.968" v="12" actId="20577"/>
        <pc:sldMkLst>
          <pc:docMk/>
          <pc:sldMk cId="765348774" sldId="503"/>
        </pc:sldMkLst>
        <pc:spChg chg="mod">
          <ac:chgData name="Aleks Jovanovich" userId="S::aleksandar_jovanovich@progressive.com::6ff26df7-9ece-4cbb-9b25-991ea4a4eba2" providerId="AD" clId="Web-{EF5D33E0-A5CA-01AB-4957-B9ACCE941B22}" dt="2024-01-26T18:46:43.968" v="12" actId="20577"/>
          <ac:spMkLst>
            <pc:docMk/>
            <pc:sldMk cId="765348774" sldId="503"/>
            <ac:spMk id="3" creationId="{0F561791-1F1F-2135-E0F1-13A5FA1B53E7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17.202" v="3" actId="20577"/>
        <pc:sldMkLst>
          <pc:docMk/>
          <pc:sldMk cId="1534513992" sldId="504"/>
        </pc:sldMkLst>
        <pc:spChg chg="mod">
          <ac:chgData name="Aleks Jovanovich" userId="S::aleksandar_jovanovich@progressive.com::6ff26df7-9ece-4cbb-9b25-991ea4a4eba2" providerId="AD" clId="Web-{EF5D33E0-A5CA-01AB-4957-B9ACCE941B22}" dt="2024-01-26T18:46:17.202" v="3" actId="20577"/>
          <ac:spMkLst>
            <pc:docMk/>
            <pc:sldMk cId="1534513992" sldId="504"/>
            <ac:spMk id="3" creationId="{E05F805C-3645-9B74-8B29-A8DD225AF14A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24.280" v="4" actId="20577"/>
        <pc:sldMkLst>
          <pc:docMk/>
          <pc:sldMk cId="3718752375" sldId="505"/>
        </pc:sldMkLst>
        <pc:spChg chg="mod">
          <ac:chgData name="Aleks Jovanovich" userId="S::aleksandar_jovanovich@progressive.com::6ff26df7-9ece-4cbb-9b25-991ea4a4eba2" providerId="AD" clId="Web-{EF5D33E0-A5CA-01AB-4957-B9ACCE941B22}" dt="2024-01-26T18:46:24.280" v="4" actId="20577"/>
          <ac:spMkLst>
            <pc:docMk/>
            <pc:sldMk cId="3718752375" sldId="505"/>
            <ac:spMk id="3" creationId="{FC03B18B-D70F-58EB-8535-C7DB01FD89A0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33.717" v="8" actId="20577"/>
        <pc:sldMkLst>
          <pc:docMk/>
          <pc:sldMk cId="530314826" sldId="506"/>
        </pc:sldMkLst>
        <pc:spChg chg="mod">
          <ac:chgData name="Aleks Jovanovich" userId="S::aleksandar_jovanovich@progressive.com::6ff26df7-9ece-4cbb-9b25-991ea4a4eba2" providerId="AD" clId="Web-{EF5D33E0-A5CA-01AB-4957-B9ACCE941B22}" dt="2024-01-26T18:46:33.717" v="8" actId="20577"/>
          <ac:spMkLst>
            <pc:docMk/>
            <pc:sldMk cId="530314826" sldId="506"/>
            <ac:spMk id="3" creationId="{05C749B7-8F2C-FE04-E6BA-7C264278AC5D}"/>
          </ac:spMkLst>
        </pc:spChg>
      </pc:sldChg>
    </pc:docChg>
  </pc:docChgLst>
  <pc:docChgLst>
    <pc:chgData name="Aleks Jovanovich" userId="S::aleksandar_jovanovich@progressive.com::6ff26df7-9ece-4cbb-9b25-991ea4a4eba2" providerId="AD" clId="Web-{7D1FA157-B507-28BA-0DB1-5881A4515C40}"/>
    <pc:docChg chg="addSld delSld modSld modSection">
      <pc:chgData name="Aleks Jovanovich" userId="S::aleksandar_jovanovich@progressive.com::6ff26df7-9ece-4cbb-9b25-991ea4a4eba2" providerId="AD" clId="Web-{7D1FA157-B507-28BA-0DB1-5881A4515C40}" dt="2024-01-25T22:41:46.561" v="366" actId="20577"/>
      <pc:docMkLst>
        <pc:docMk/>
      </pc:docMkLst>
      <pc:sldChg chg="modNotes">
        <pc:chgData name="Aleks Jovanovich" userId="S::aleksandar_jovanovich@progressive.com::6ff26df7-9ece-4cbb-9b25-991ea4a4eba2" providerId="AD" clId="Web-{7D1FA157-B507-28BA-0DB1-5881A4515C40}" dt="2024-01-25T22:38:13.303" v="313"/>
        <pc:sldMkLst>
          <pc:docMk/>
          <pc:sldMk cId="1551696172" sldId="310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4:28.591" v="303"/>
        <pc:sldMkLst>
          <pc:docMk/>
          <pc:sldMk cId="964847637" sldId="44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6:51.597" v="309"/>
        <pc:sldMkLst>
          <pc:docMk/>
          <pc:sldMk cId="1318842959" sldId="45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6:30.596" v="308"/>
        <pc:sldMkLst>
          <pc:docMk/>
          <pc:sldMk cId="1518948140" sldId="46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7:15.066" v="310"/>
        <pc:sldMkLst>
          <pc:docMk/>
          <pc:sldMk cId="961372968" sldId="465"/>
        </pc:sldMkLst>
      </pc:sldChg>
      <pc:sldChg chg="modSp modNotes">
        <pc:chgData name="Aleks Jovanovich" userId="S::aleksandar_jovanovich@progressive.com::6ff26df7-9ece-4cbb-9b25-991ea4a4eba2" providerId="AD" clId="Web-{7D1FA157-B507-28BA-0DB1-5881A4515C40}" dt="2024-01-25T22:35:54.688" v="306"/>
        <pc:sldMkLst>
          <pc:docMk/>
          <pc:sldMk cId="3834798966" sldId="468"/>
        </pc:sldMkLst>
        <pc:spChg chg="mod">
          <ac:chgData name="Aleks Jovanovich" userId="S::aleksandar_jovanovich@progressive.com::6ff26df7-9ece-4cbb-9b25-991ea4a4eba2" providerId="AD" clId="Web-{7D1FA157-B507-28BA-0DB1-5881A4515C40}" dt="2024-01-25T22:21:54.514" v="200" actId="20577"/>
          <ac:spMkLst>
            <pc:docMk/>
            <pc:sldMk cId="3834798966" sldId="468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38:49.633" v="315"/>
        <pc:sldMkLst>
          <pc:docMk/>
          <pc:sldMk cId="3554629657" sldId="471"/>
        </pc:sldMkLst>
        <pc:spChg chg="mod">
          <ac:chgData name="Aleks Jovanovich" userId="S::aleksandar_jovanovich@progressive.com::6ff26df7-9ece-4cbb-9b25-991ea4a4eba2" providerId="AD" clId="Web-{7D1FA157-B507-28BA-0DB1-5881A4515C40}" dt="2024-01-25T22:24:44.709" v="255" actId="20577"/>
          <ac:spMkLst>
            <pc:docMk/>
            <pc:sldMk cId="3554629657" sldId="471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34:58.952" v="304"/>
        <pc:sldMkLst>
          <pc:docMk/>
          <pc:sldMk cId="3503097639" sldId="472"/>
        </pc:sldMkLst>
        <pc:spChg chg="mod">
          <ac:chgData name="Aleks Jovanovich" userId="S::aleksandar_jovanovich@progressive.com::6ff26df7-9ece-4cbb-9b25-991ea4a4eba2" providerId="AD" clId="Web-{7D1FA157-B507-28BA-0DB1-5881A4515C40}" dt="2024-01-25T22:24:36.255" v="254" actId="20577"/>
          <ac:spMkLst>
            <pc:docMk/>
            <pc:sldMk cId="3503097639" sldId="472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27:20.012" v="269"/>
        <pc:sldMkLst>
          <pc:docMk/>
          <pc:sldMk cId="1722281860" sldId="474"/>
        </pc:sldMkLst>
        <pc:spChg chg="mod">
          <ac:chgData name="Aleks Jovanovich" userId="S::aleksandar_jovanovich@progressive.com::6ff26df7-9ece-4cbb-9b25-991ea4a4eba2" providerId="AD" clId="Web-{7D1FA157-B507-28BA-0DB1-5881A4515C40}" dt="2024-01-25T22:26:14.884" v="262" actId="20577"/>
          <ac:spMkLst>
            <pc:docMk/>
            <pc:sldMk cId="1722281860" sldId="474"/>
            <ac:spMk id="7" creationId="{8103113D-3FA7-10C8-CFF6-CF0FA3CF28D4}"/>
          </ac:spMkLst>
        </pc:spChg>
      </pc:sldChg>
      <pc:sldChg chg="modNotes">
        <pc:chgData name="Aleks Jovanovich" userId="S::aleksandar_jovanovich@progressive.com::6ff26df7-9ece-4cbb-9b25-991ea4a4eba2" providerId="AD" clId="Web-{7D1FA157-B507-28BA-0DB1-5881A4515C40}" dt="2024-01-25T22:39:11.993" v="317"/>
        <pc:sldMkLst>
          <pc:docMk/>
          <pc:sldMk cId="872265074" sldId="475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8:08.560" v="272"/>
        <pc:sldMkLst>
          <pc:docMk/>
          <pc:sldMk cId="3071489712" sldId="477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8:37.702" v="275"/>
        <pc:sldMkLst>
          <pc:docMk/>
          <pc:sldMk cId="3281205505" sldId="478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05.250" v="277"/>
        <pc:sldMkLst>
          <pc:docMk/>
          <pc:sldMk cId="3139965993" sldId="47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23.970" v="279"/>
        <pc:sldMkLst>
          <pc:docMk/>
          <pc:sldMk cId="2457977690" sldId="481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55.486" v="282"/>
        <pc:sldMkLst>
          <pc:docMk/>
          <pc:sldMk cId="1813731400" sldId="482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0:16.144" v="283"/>
        <pc:sldMkLst>
          <pc:docMk/>
          <pc:sldMk cId="373103806" sldId="483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0:40.348" v="286"/>
        <pc:sldMkLst>
          <pc:docMk/>
          <pc:sldMk cId="1062756966" sldId="48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1:00.723" v="288"/>
        <pc:sldMkLst>
          <pc:docMk/>
          <pc:sldMk cId="3884169833" sldId="485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2:23.039" v="291"/>
        <pc:sldMkLst>
          <pc:docMk/>
          <pc:sldMk cId="189929367" sldId="486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9:45.979" v="319"/>
        <pc:sldMkLst>
          <pc:docMk/>
          <pc:sldMk cId="2400165744" sldId="48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3:40.886" v="298"/>
        <pc:sldMkLst>
          <pc:docMk/>
          <pc:sldMk cId="4286368125" sldId="490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4:02.106" v="301"/>
        <pc:sldMkLst>
          <pc:docMk/>
          <pc:sldMk cId="1770982236" sldId="491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3:20.073" v="296"/>
        <pc:sldMkLst>
          <pc:docMk/>
          <pc:sldMk cId="1097574725" sldId="492"/>
        </pc:sldMkLst>
      </pc:sldChg>
      <pc:sldChg chg="del">
        <pc:chgData name="Aleks Jovanovich" userId="S::aleksandar_jovanovich@progressive.com::6ff26df7-9ece-4cbb-9b25-991ea4a4eba2" providerId="AD" clId="Web-{7D1FA157-B507-28BA-0DB1-5881A4515C40}" dt="2024-01-25T21:46:18.399" v="0"/>
        <pc:sldMkLst>
          <pc:docMk/>
          <pc:sldMk cId="2149119196" sldId="494"/>
        </pc:sldMkLst>
      </pc:sldChg>
      <pc:sldChg chg="addSp delSp modSp modNotes">
        <pc:chgData name="Aleks Jovanovich" userId="S::aleksandar_jovanovich@progressive.com::6ff26df7-9ece-4cbb-9b25-991ea4a4eba2" providerId="AD" clId="Web-{7D1FA157-B507-28BA-0DB1-5881A4515C40}" dt="2024-01-25T22:17:15.972" v="122"/>
        <pc:sldMkLst>
          <pc:docMk/>
          <pc:sldMk cId="88725199" sldId="495"/>
        </pc:sldMkLst>
        <pc:spChg chg="add mod">
          <ac:chgData name="Aleks Jovanovich" userId="S::aleksandar_jovanovich@progressive.com::6ff26df7-9ece-4cbb-9b25-991ea4a4eba2" providerId="AD" clId="Web-{7D1FA157-B507-28BA-0DB1-5881A4515C40}" dt="2024-01-25T22:13:24.541" v="83" actId="20577"/>
          <ac:spMkLst>
            <pc:docMk/>
            <pc:sldMk cId="88725199" sldId="495"/>
            <ac:spMk id="3" creationId="{7E4C8616-F13A-6390-9D9D-C063D6C34979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06:39.134" v="38" actId="20577"/>
          <ac:spMkLst>
            <pc:docMk/>
            <pc:sldMk cId="88725199" sldId="495"/>
            <ac:spMk id="5" creationId="{B7278418-EB2A-8766-EC92-613B2ACBA277}"/>
          </ac:spMkLst>
        </pc:spChg>
        <pc:spChg chg="del mod">
          <ac:chgData name="Aleks Jovanovich" userId="S::aleksandar_jovanovich@progressive.com::6ff26df7-9ece-4cbb-9b25-991ea4a4eba2" providerId="AD" clId="Web-{7D1FA157-B507-28BA-0DB1-5881A4515C40}" dt="2024-01-25T22:06:40.978" v="39"/>
          <ac:spMkLst>
            <pc:docMk/>
            <pc:sldMk cId="88725199" sldId="495"/>
            <ac:spMk id="7" creationId="{8103113D-3FA7-10C8-CFF6-CF0FA3CF28D4}"/>
          </ac:spMkLst>
        </pc:spChg>
      </pc:sldChg>
      <pc:sldChg chg="modNotes">
        <pc:chgData name="Aleks Jovanovich" userId="S::aleksandar_jovanovich@progressive.com::6ff26df7-9ece-4cbb-9b25-991ea4a4eba2" providerId="AD" clId="Web-{7D1FA157-B507-28BA-0DB1-5881A4515C40}" dt="2024-01-25T22:32:57.587" v="293"/>
        <pc:sldMkLst>
          <pc:docMk/>
          <pc:sldMk cId="3815557395" sldId="496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7:45.005" v="311"/>
        <pc:sldMkLst>
          <pc:docMk/>
          <pc:sldMk cId="1367076401" sldId="497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1:38.975" v="290"/>
        <pc:sldMkLst>
          <pc:docMk/>
          <pc:sldMk cId="3801014910" sldId="499"/>
        </pc:sldMkLst>
      </pc:sldChg>
      <pc:sldChg chg="modSp add del replId modNotes">
        <pc:chgData name="Aleks Jovanovich" userId="S::aleksandar_jovanovich@progressive.com::6ff26df7-9ece-4cbb-9b25-991ea4a4eba2" providerId="AD" clId="Web-{7D1FA157-B507-28BA-0DB1-5881A4515C40}" dt="2024-01-25T22:16:50.002" v="113"/>
        <pc:sldMkLst>
          <pc:docMk/>
          <pc:sldMk cId="1228417206" sldId="500"/>
        </pc:sldMkLst>
        <pc:spChg chg="mod">
          <ac:chgData name="Aleks Jovanovich" userId="S::aleksandar_jovanovich@progressive.com::6ff26df7-9ece-4cbb-9b25-991ea4a4eba2" providerId="AD" clId="Web-{7D1FA157-B507-28BA-0DB1-5881A4515C40}" dt="2024-01-25T22:13:41.401" v="85" actId="20577"/>
          <ac:spMkLst>
            <pc:docMk/>
            <pc:sldMk cId="1228417206" sldId="500"/>
            <ac:spMk id="5" creationId="{1495BED0-5E67-114E-8A7C-043BA6AE73F5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08:01.388" v="62"/>
        <pc:sldMkLst>
          <pc:docMk/>
          <pc:sldMk cId="1955307056" sldId="500"/>
        </pc:sldMkLst>
        <pc:spChg chg="mod">
          <ac:chgData name="Aleks Jovanovich" userId="S::aleksandar_jovanovich@progressive.com::6ff26df7-9ece-4cbb-9b25-991ea4a4eba2" providerId="AD" clId="Web-{7D1FA157-B507-28BA-0DB1-5881A4515C40}" dt="2024-01-25T21:47:22.948" v="8" actId="20577"/>
          <ac:spMkLst>
            <pc:docMk/>
            <pc:sldMk cId="1955307056" sldId="500"/>
            <ac:spMk id="7" creationId="{143C46CE-9B6B-2E84-6765-CB24A72C745E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08:01.403" v="63"/>
        <pc:sldMkLst>
          <pc:docMk/>
          <pc:sldMk cId="1128286542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1:50:40.862" v="21" actId="20577"/>
          <ac:spMkLst>
            <pc:docMk/>
            <pc:sldMk cId="1128286542" sldId="501"/>
            <ac:spMk id="7" creationId="{D7F73CED-547F-4392-5638-7219FB25B099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14:22.403" v="90"/>
        <pc:sldMkLst>
          <pc:docMk/>
          <pc:sldMk cId="1895656713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2:14:17.012" v="89" actId="20577"/>
          <ac:spMkLst>
            <pc:docMk/>
            <pc:sldMk cId="1895656713" sldId="501"/>
            <ac:spMk id="3" creationId="{E4E2F4E8-4AD0-2B2E-E897-D5E56E4578BA}"/>
          </ac:spMkLst>
        </pc:spChg>
      </pc:sldChg>
      <pc:sldChg chg="modSp add replId modNotes">
        <pc:chgData name="Aleks Jovanovich" userId="S::aleksandar_jovanovich@progressive.com::6ff26df7-9ece-4cbb-9b25-991ea4a4eba2" providerId="AD" clId="Web-{7D1FA157-B507-28BA-0DB1-5881A4515C40}" dt="2024-01-25T22:40:49.637" v="346" actId="20577"/>
        <pc:sldMkLst>
          <pc:docMk/>
          <pc:sldMk cId="2723147795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2:40:48.044" v="345" actId="20577"/>
          <ac:spMkLst>
            <pc:docMk/>
            <pc:sldMk cId="2723147795" sldId="501"/>
            <ac:spMk id="3" creationId="{A1B2121B-B50E-49BF-33CF-BAB61AA623BF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40:49.637" v="346" actId="20577"/>
          <ac:spMkLst>
            <pc:docMk/>
            <pc:sldMk cId="2723147795" sldId="501"/>
            <ac:spMk id="5" creationId="{9EDC2168-67C6-BEF2-A89A-52A5E031B375}"/>
          </ac:spMkLst>
        </pc:spChg>
      </pc:sldChg>
      <pc:sldChg chg="modSp add replId modNotes">
        <pc:chgData name="Aleks Jovanovich" userId="S::aleksandar_jovanovich@progressive.com::6ff26df7-9ece-4cbb-9b25-991ea4a4eba2" providerId="AD" clId="Web-{7D1FA157-B507-28BA-0DB1-5881A4515C40}" dt="2024-01-25T22:41:01.357" v="358"/>
        <pc:sldMkLst>
          <pc:docMk/>
          <pc:sldMk cId="260417058" sldId="502"/>
        </pc:sldMkLst>
        <pc:spChg chg="mod">
          <ac:chgData name="Aleks Jovanovich" userId="S::aleksandar_jovanovich@progressive.com::6ff26df7-9ece-4cbb-9b25-991ea4a4eba2" providerId="AD" clId="Web-{7D1FA157-B507-28BA-0DB1-5881A4515C40}" dt="2024-01-25T22:40:57.606" v="355" actId="20577"/>
          <ac:spMkLst>
            <pc:docMk/>
            <pc:sldMk cId="260417058" sldId="502"/>
            <ac:spMk id="3" creationId="{B790E964-66C1-8511-4305-DBB304967650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40:53.200" v="347" actId="20577"/>
          <ac:spMkLst>
            <pc:docMk/>
            <pc:sldMk cId="260417058" sldId="502"/>
            <ac:spMk id="5" creationId="{3B720771-5079-D198-6EE1-E8F905573B04}"/>
          </ac:spMkLst>
        </pc:spChg>
      </pc:sldChg>
      <pc:sldChg chg="add del replId">
        <pc:chgData name="Aleks Jovanovich" userId="S::aleksandar_jovanovich@progressive.com::6ff26df7-9ece-4cbb-9b25-991ea4a4eba2" providerId="AD" clId="Web-{7D1FA157-B507-28BA-0DB1-5881A4515C40}" dt="2024-01-25T22:16:51.846" v="114"/>
        <pc:sldMkLst>
          <pc:docMk/>
          <pc:sldMk cId="780412640" sldId="502"/>
        </pc:sldMkLst>
      </pc:sldChg>
      <pc:sldChg chg="add del replId">
        <pc:chgData name="Aleks Jovanovich" userId="S::aleksandar_jovanovich@progressive.com::6ff26df7-9ece-4cbb-9b25-991ea4a4eba2" providerId="AD" clId="Web-{7D1FA157-B507-28BA-0DB1-5881A4515C40}" dt="2024-01-25T22:20:13.588" v="196"/>
        <pc:sldMkLst>
          <pc:docMk/>
          <pc:sldMk cId="2716189075" sldId="502"/>
        </pc:sldMkLst>
      </pc:sldChg>
      <pc:sldChg chg="modSp add replId">
        <pc:chgData name="Aleks Jovanovich" userId="S::aleksandar_jovanovich@progressive.com::6ff26df7-9ece-4cbb-9b25-991ea4a4eba2" providerId="AD" clId="Web-{7D1FA157-B507-28BA-0DB1-5881A4515C40}" dt="2024-01-25T22:41:46.561" v="366" actId="20577"/>
        <pc:sldMkLst>
          <pc:docMk/>
          <pc:sldMk cId="765348774" sldId="503"/>
        </pc:sldMkLst>
        <pc:spChg chg="mod">
          <ac:chgData name="Aleks Jovanovich" userId="S::aleksandar_jovanovich@progressive.com::6ff26df7-9ece-4cbb-9b25-991ea4a4eba2" providerId="AD" clId="Web-{7D1FA157-B507-28BA-0DB1-5881A4515C40}" dt="2024-01-25T22:41:46.561" v="366" actId="20577"/>
          <ac:spMkLst>
            <pc:docMk/>
            <pc:sldMk cId="765348774" sldId="503"/>
            <ac:spMk id="3" creationId="{0F561791-1F1F-2135-E0F1-13A5FA1B53E7}"/>
          </ac:spMkLst>
        </pc:spChg>
      </pc:sldChg>
      <pc:sldChg chg="modSp add del replId modNotes">
        <pc:chgData name="Aleks Jovanovich" userId="S::aleksandar_jovanovich@progressive.com::6ff26df7-9ece-4cbb-9b25-991ea4a4eba2" providerId="AD" clId="Web-{7D1FA157-B507-28BA-0DB1-5881A4515C40}" dt="2024-01-25T22:20:14.932" v="197"/>
        <pc:sldMkLst>
          <pc:docMk/>
          <pc:sldMk cId="1483429928" sldId="503"/>
        </pc:sldMkLst>
        <pc:spChg chg="mod">
          <ac:chgData name="Aleks Jovanovich" userId="S::aleksandar_jovanovich@progressive.com::6ff26df7-9ece-4cbb-9b25-991ea4a4eba2" providerId="AD" clId="Web-{7D1FA157-B507-28BA-0DB1-5881A4515C40}" dt="2024-01-25T22:19:39.603" v="195" actId="20577"/>
          <ac:spMkLst>
            <pc:docMk/>
            <pc:sldMk cId="1483429928" sldId="503"/>
            <ac:spMk id="3" creationId="{3A7ECA2F-8A58-3D74-D802-C8D192669622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19:22.868" v="192" actId="20577"/>
          <ac:spMkLst>
            <pc:docMk/>
            <pc:sldMk cId="1483429928" sldId="503"/>
            <ac:spMk id="5" creationId="{AC4879C6-4AD9-8E28-4C95-0FD997466BA7}"/>
          </ac:spMkLst>
        </pc:spChg>
      </pc:sldChg>
    </pc:docChg>
  </pc:docChgLst>
  <pc:docChgLst>
    <pc:chgData name="Aleks Jovanovich" userId="S::aleksandar_jovanovich@progressive.com::6ff26df7-9ece-4cbb-9b25-991ea4a4eba2" providerId="AD" clId="Web-{A2DF51AA-7E77-C74E-0174-3CA86E583DAC}"/>
    <pc:docChg chg="modSld">
      <pc:chgData name="Aleks Jovanovich" userId="S::aleksandar_jovanovich@progressive.com::6ff26df7-9ece-4cbb-9b25-991ea4a4eba2" providerId="AD" clId="Web-{A2DF51AA-7E77-C74E-0174-3CA86E583DAC}" dt="2024-01-05T17:20:19.397" v="0" actId="20577"/>
      <pc:docMkLst>
        <pc:docMk/>
      </pc:docMkLst>
      <pc:sldChg chg="modSp">
        <pc:chgData name="Aleks Jovanovich" userId="S::aleksandar_jovanovich@progressive.com::6ff26df7-9ece-4cbb-9b25-991ea4a4eba2" providerId="AD" clId="Web-{A2DF51AA-7E77-C74E-0174-3CA86E583DAC}" dt="2024-01-05T17:20:19.397" v="0" actId="20577"/>
        <pc:sldMkLst>
          <pc:docMk/>
          <pc:sldMk cId="1518948140" sldId="464"/>
        </pc:sldMkLst>
        <pc:spChg chg="mod">
          <ac:chgData name="Aleks Jovanovich" userId="S::aleksandar_jovanovich@progressive.com::6ff26df7-9ece-4cbb-9b25-991ea4a4eba2" providerId="AD" clId="Web-{A2DF51AA-7E77-C74E-0174-3CA86E583DAC}" dt="2024-01-05T17:20:19.397" v="0" actId="20577"/>
          <ac:spMkLst>
            <pc:docMk/>
            <pc:sldMk cId="1518948140" sldId="464"/>
            <ac:spMk id="7" creationId="{8103113D-3FA7-10C8-CFF6-CF0FA3CF28D4}"/>
          </ac:spMkLst>
        </pc:spChg>
      </pc:sldChg>
    </pc:docChg>
  </pc:docChgLst>
  <pc:docChgLst>
    <pc:chgData name="Marie D Wood" userId="aa2bd842-f192-4e1e-9a66-5fb13dd555b2" providerId="ADAL" clId="{F1AAA734-6328-4192-BC5D-FB073C0EEE3B}"/>
    <pc:docChg chg="undo redo custSel addSld delSld modSld sldOrd modMainMaster modSection modNotesMaster">
      <pc:chgData name="Marie D Wood" userId="aa2bd842-f192-4e1e-9a66-5fb13dd555b2" providerId="ADAL" clId="{F1AAA734-6328-4192-BC5D-FB073C0EEE3B}" dt="2024-02-05T22:37:00.680" v="6383" actId="14"/>
      <pc:docMkLst>
        <pc:docMk/>
      </pc:docMkLst>
      <pc:sldChg chg="modSp mod modNotesTx">
        <pc:chgData name="Marie D Wood" userId="aa2bd842-f192-4e1e-9a66-5fb13dd555b2" providerId="ADAL" clId="{F1AAA734-6328-4192-BC5D-FB073C0EEE3B}" dt="2024-01-31T15:42:47.203" v="6037" actId="114"/>
        <pc:sldMkLst>
          <pc:docMk/>
          <pc:sldMk cId="0" sldId="256"/>
        </pc:sldMkLst>
        <pc:spChg chg="mod">
          <ac:chgData name="Marie D Wood" userId="aa2bd842-f192-4e1e-9a66-5fb13dd555b2" providerId="ADAL" clId="{F1AAA734-6328-4192-BC5D-FB073C0EEE3B}" dt="2024-01-16T21:44:04.976" v="3861" actId="14100"/>
          <ac:spMkLst>
            <pc:docMk/>
            <pc:sldMk cId="0" sldId="256"/>
            <ac:spMk id="8194" creationId="{6D0DDDAD-F6CD-4950-850F-8232ADB246A1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31T17:17:44.671" v="6077" actId="1076"/>
        <pc:sldMkLst>
          <pc:docMk/>
          <pc:sldMk cId="1551696172" sldId="310"/>
        </pc:sldMkLst>
        <pc:spChg chg="add del mod">
          <ac:chgData name="Marie D Wood" userId="aa2bd842-f192-4e1e-9a66-5fb13dd555b2" providerId="ADAL" clId="{F1AAA734-6328-4192-BC5D-FB073C0EEE3B}" dt="2024-01-22T19:12:41.107" v="4140" actId="478"/>
          <ac:spMkLst>
            <pc:docMk/>
            <pc:sldMk cId="1551696172" sldId="310"/>
            <ac:spMk id="3" creationId="{D522507A-B152-0DC5-0A2C-794A1CE9C25B}"/>
          </ac:spMkLst>
        </pc:spChg>
        <pc:spChg chg="mod">
          <ac:chgData name="Marie D Wood" userId="aa2bd842-f192-4e1e-9a66-5fb13dd555b2" providerId="ADAL" clId="{F1AAA734-6328-4192-BC5D-FB073C0EEE3B}" dt="2024-01-16T21:44:10.495" v="3862" actId="1076"/>
          <ac:spMkLst>
            <pc:docMk/>
            <pc:sldMk cId="1551696172" sldId="31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7:33.175" v="6075" actId="1076"/>
          <ac:spMkLst>
            <pc:docMk/>
            <pc:sldMk cId="1551696172" sldId="310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8:20.909" v="1301" actId="26606"/>
          <ac:spMkLst>
            <pc:docMk/>
            <pc:sldMk cId="1551696172" sldId="310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6:05:55.875" v="2125" actId="478"/>
          <ac:picMkLst>
            <pc:docMk/>
            <pc:sldMk cId="1551696172" sldId="310"/>
            <ac:picMk id="4" creationId="{D9949AE5-29EB-A427-7BEE-BD82BD030FAC}"/>
          </ac:picMkLst>
        </pc:picChg>
        <pc:picChg chg="add del mod">
          <ac:chgData name="Marie D Wood" userId="aa2bd842-f192-4e1e-9a66-5fb13dd555b2" providerId="ADAL" clId="{F1AAA734-6328-4192-BC5D-FB073C0EEE3B}" dt="2024-01-08T16:48:05.172" v="1249" actId="478"/>
          <ac:picMkLst>
            <pc:docMk/>
            <pc:sldMk cId="1551696172" sldId="310"/>
            <ac:picMk id="1026" creationId="{10072945-8954-9190-60F6-E23F8CE506D1}"/>
          </ac:picMkLst>
        </pc:picChg>
        <pc:picChg chg="add mod">
          <ac:chgData name="Marie D Wood" userId="aa2bd842-f192-4e1e-9a66-5fb13dd555b2" providerId="ADAL" clId="{F1AAA734-6328-4192-BC5D-FB073C0EEE3B}" dt="2024-01-31T17:17:44.671" v="6077" actId="1076"/>
          <ac:picMkLst>
            <pc:docMk/>
            <pc:sldMk cId="1551696172" sldId="310"/>
            <ac:picMk id="1028" creationId="{FE03B99F-A6D0-1758-9D5A-D369A08371B5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59:05.282" v="6382" actId="20577"/>
        <pc:sldMkLst>
          <pc:docMk/>
          <pc:sldMk cId="964847637" sldId="444"/>
        </pc:sldMkLst>
        <pc:spChg chg="mod">
          <ac:chgData name="Marie D Wood" userId="aa2bd842-f192-4e1e-9a66-5fb13dd555b2" providerId="ADAL" clId="{F1AAA734-6328-4192-BC5D-FB073C0EEE3B}" dt="2024-01-31T17:42:12.181" v="6180" actId="5793"/>
          <ac:spMkLst>
            <pc:docMk/>
            <pc:sldMk cId="964847637" sldId="444"/>
            <ac:spMk id="7" creationId="{8103113D-3FA7-10C8-CFF6-CF0FA3CF28D4}"/>
          </ac:spMkLst>
        </pc:spChg>
      </pc:sldChg>
      <pc:sldChg chg="addSp modSp del mod modNotesTx">
        <pc:chgData name="Marie D Wood" userId="aa2bd842-f192-4e1e-9a66-5fb13dd555b2" providerId="ADAL" clId="{F1AAA734-6328-4192-BC5D-FB073C0EEE3B}" dt="2024-01-12T16:59:09.053" v="2595" actId="47"/>
        <pc:sldMkLst>
          <pc:docMk/>
          <pc:sldMk cId="596950709" sldId="458"/>
        </pc:sldMkLst>
        <pc:spChg chg="add mod">
          <ac:chgData name="Marie D Wood" userId="aa2bd842-f192-4e1e-9a66-5fb13dd555b2" providerId="ADAL" clId="{F1AAA734-6328-4192-BC5D-FB073C0EEE3B}" dt="2024-01-10T13:47:58.038" v="1964" actId="1076"/>
          <ac:spMkLst>
            <pc:docMk/>
            <pc:sldMk cId="596950709" sldId="458"/>
            <ac:spMk id="4" creationId="{1C8AA162-BC06-2106-9DA7-C63FF71091F4}"/>
          </ac:spMkLst>
        </pc:spChg>
        <pc:spChg chg="mod">
          <ac:chgData name="Marie D Wood" userId="aa2bd842-f192-4e1e-9a66-5fb13dd555b2" providerId="ADAL" clId="{F1AAA734-6328-4192-BC5D-FB073C0EEE3B}" dt="2024-01-12T16:43:50.314" v="2428" actId="20577"/>
          <ac:spMkLst>
            <pc:docMk/>
            <pc:sldMk cId="596950709" sldId="45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2T16:57:33.402" v="2588" actId="1076"/>
          <ac:spMkLst>
            <pc:docMk/>
            <pc:sldMk cId="596950709" sldId="458"/>
            <ac:spMk id="7" creationId="{8103113D-3FA7-10C8-CFF6-CF0FA3CF28D4}"/>
          </ac:spMkLst>
        </pc:spChg>
        <pc:picChg chg="add mod modCrop">
          <ac:chgData name="Marie D Wood" userId="aa2bd842-f192-4e1e-9a66-5fb13dd555b2" providerId="ADAL" clId="{F1AAA734-6328-4192-BC5D-FB073C0EEE3B}" dt="2024-01-12T16:57:08.668" v="2585" actId="1076"/>
          <ac:picMkLst>
            <pc:docMk/>
            <pc:sldMk cId="596950709" sldId="458"/>
            <ac:picMk id="2" creationId="{129312FC-91F4-8750-2A16-F47BD624DED1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5:44:09.285" v="6038" actId="1076"/>
        <pc:sldMkLst>
          <pc:docMk/>
          <pc:sldMk cId="1318842959" sldId="459"/>
        </pc:sldMkLst>
        <pc:spChg chg="add del mod">
          <ac:chgData name="Marie D Wood" userId="aa2bd842-f192-4e1e-9a66-5fb13dd555b2" providerId="ADAL" clId="{F1AAA734-6328-4192-BC5D-FB073C0EEE3B}" dt="2024-01-08T21:31:12.142" v="1729"/>
          <ac:spMkLst>
            <pc:docMk/>
            <pc:sldMk cId="1318842959" sldId="459"/>
            <ac:spMk id="2" creationId="{E0423A94-F6D4-610C-ED50-150C07DFEC9F}"/>
          </ac:spMkLst>
        </pc:spChg>
        <pc:spChg chg="add mod">
          <ac:chgData name="Marie D Wood" userId="aa2bd842-f192-4e1e-9a66-5fb13dd555b2" providerId="ADAL" clId="{F1AAA734-6328-4192-BC5D-FB073C0EEE3B}" dt="2024-01-31T15:44:09.285" v="6038" actId="1076"/>
          <ac:spMkLst>
            <pc:docMk/>
            <pc:sldMk cId="1318842959" sldId="459"/>
            <ac:spMk id="4" creationId="{44A9C7AD-7A80-DE20-A4B6-2816AFE52509}"/>
          </ac:spMkLst>
        </pc:spChg>
        <pc:spChg chg="mod">
          <ac:chgData name="Marie D Wood" userId="aa2bd842-f192-4e1e-9a66-5fb13dd555b2" providerId="ADAL" clId="{F1AAA734-6328-4192-BC5D-FB073C0EEE3B}" dt="2024-01-12T17:06:46.938" v="2708" actId="20577"/>
          <ac:spMkLst>
            <pc:docMk/>
            <pc:sldMk cId="1318842959" sldId="459"/>
            <ac:spMk id="7" creationId="{8103113D-3FA7-10C8-CFF6-CF0FA3CF28D4}"/>
          </ac:spMkLst>
        </pc:spChg>
        <pc:spChg chg="add mod">
          <ac:chgData name="Marie D Wood" userId="aa2bd842-f192-4e1e-9a66-5fb13dd555b2" providerId="ADAL" clId="{F1AAA734-6328-4192-BC5D-FB073C0EEE3B}" dt="2024-01-22T19:13:45.674" v="4147" actId="1076"/>
          <ac:spMkLst>
            <pc:docMk/>
            <pc:sldMk cId="1318842959" sldId="459"/>
            <ac:spMk id="9" creationId="{61A0F005-0CB8-7049-2B29-681257418130}"/>
          </ac:spMkLst>
        </pc:spChg>
        <pc:picChg chg="add mod modCrop">
          <ac:chgData name="Marie D Wood" userId="aa2bd842-f192-4e1e-9a66-5fb13dd555b2" providerId="ADAL" clId="{F1AAA734-6328-4192-BC5D-FB073C0EEE3B}" dt="2024-01-10T19:27:35.817" v="2140" actId="1076"/>
          <ac:picMkLst>
            <pc:docMk/>
            <pc:sldMk cId="1318842959" sldId="459"/>
            <ac:picMk id="3" creationId="{46267A57-2D4B-DCA6-F020-8B8C480826AD}"/>
          </ac:picMkLst>
        </pc:picChg>
      </pc:sldChg>
      <pc:sldChg chg="addSp delSp modSp del mod modNotesTx">
        <pc:chgData name="Marie D Wood" userId="aa2bd842-f192-4e1e-9a66-5fb13dd555b2" providerId="ADAL" clId="{F1AAA734-6328-4192-BC5D-FB073C0EEE3B}" dt="2024-01-12T16:56:06.644" v="2583" actId="47"/>
        <pc:sldMkLst>
          <pc:docMk/>
          <pc:sldMk cId="3854516051" sldId="460"/>
        </pc:sldMkLst>
        <pc:spChg chg="add mo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2" creationId="{A2B47584-1CD3-A7A3-651C-05CC000B6C59}"/>
          </ac:spMkLst>
        </pc:spChg>
        <pc:spChg chg="mod">
          <ac:chgData name="Marie D Wood" userId="aa2bd842-f192-4e1e-9a66-5fb13dd555b2" providerId="ADAL" clId="{F1AAA734-6328-4192-BC5D-FB073C0EEE3B}" dt="2024-01-12T16:43:32.030" v="2420" actId="20577"/>
          <ac:spMkLst>
            <pc:docMk/>
            <pc:sldMk cId="3854516051" sldId="460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14.692" v="1298" actId="26606"/>
          <ac:spMkLst>
            <pc:docMk/>
            <pc:sldMk cId="3854516051" sldId="460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6:55:44.119" v="2572"/>
          <ac:graphicFrameMkLst>
            <pc:docMk/>
            <pc:sldMk cId="3854516051" sldId="460"/>
            <ac:graphicFrameMk id="10" creationId="{65145247-5D85-3ABD-E424-7D2F202F5C0F}"/>
          </ac:graphicFrameMkLst>
        </pc:graphicFrameChg>
      </pc:sldChg>
      <pc:sldChg chg="addSp delSp modSp del mod modNotesTx">
        <pc:chgData name="Marie D Wood" userId="aa2bd842-f192-4e1e-9a66-5fb13dd555b2" providerId="ADAL" clId="{F1AAA734-6328-4192-BC5D-FB073C0EEE3B}" dt="2024-01-12T17:00:38.082" v="2613" actId="47"/>
        <pc:sldMkLst>
          <pc:docMk/>
          <pc:sldMk cId="2206949119" sldId="461"/>
        </pc:sldMkLst>
        <pc:spChg chg="mod">
          <ac:chgData name="Marie D Wood" userId="aa2bd842-f192-4e1e-9a66-5fb13dd555b2" providerId="ADAL" clId="{F1AAA734-6328-4192-BC5D-FB073C0EEE3B}" dt="2024-01-12T16:45:04.289" v="2473"/>
          <ac:spMkLst>
            <pc:docMk/>
            <pc:sldMk cId="2206949119" sldId="461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7:00:03.290" v="2602"/>
          <ac:graphicFrameMkLst>
            <pc:docMk/>
            <pc:sldMk cId="2206949119" sldId="461"/>
            <ac:graphicFrameMk id="10" creationId="{AA33DFD5-4F96-2D85-EB94-1EA29E06454A}"/>
          </ac:graphicFrameMkLst>
        </pc:graphicFrameChg>
      </pc:sldChg>
      <pc:sldChg chg="addSp delSp modSp del mod setBg modNotesTx">
        <pc:chgData name="Marie D Wood" userId="aa2bd842-f192-4e1e-9a66-5fb13dd555b2" providerId="ADAL" clId="{F1AAA734-6328-4192-BC5D-FB073C0EEE3B}" dt="2024-01-12T17:00:35.615" v="2612" actId="47"/>
        <pc:sldMkLst>
          <pc:docMk/>
          <pc:sldMk cId="2630021174" sldId="462"/>
        </pc:sldMkLst>
        <pc:spChg chg="mod">
          <ac:chgData name="Marie D Wood" userId="aa2bd842-f192-4e1e-9a66-5fb13dd555b2" providerId="ADAL" clId="{F1AAA734-6328-4192-BC5D-FB073C0EEE3B}" dt="2024-01-12T16:45:34.081" v="2474"/>
          <ac:spMkLst>
            <pc:docMk/>
            <pc:sldMk cId="2630021174" sldId="462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8" creationId="{090EFA5F-2C72-42AB-A069-51AFDC27C766}"/>
          </ac:spMkLst>
        </pc:spChg>
        <pc:graphicFrameChg chg="add mod">
          <ac:chgData name="Marie D Wood" userId="aa2bd842-f192-4e1e-9a66-5fb13dd555b2" providerId="ADAL" clId="{F1AAA734-6328-4192-BC5D-FB073C0EEE3B}" dt="2024-01-12T17:00:21.413" v="2608"/>
          <ac:graphicFrameMkLst>
            <pc:docMk/>
            <pc:sldMk cId="2630021174" sldId="462"/>
            <ac:graphicFrameMk id="10" creationId="{0A8C6372-BCE1-D7B2-AAB9-9E0044808152}"/>
          </ac:graphicFrameMkLst>
        </pc:graphicFrameChg>
      </pc:sldChg>
      <pc:sldChg chg="addSp modSp del mod modClrScheme chgLayout">
        <pc:chgData name="Marie D Wood" userId="aa2bd842-f192-4e1e-9a66-5fb13dd555b2" providerId="ADAL" clId="{F1AAA734-6328-4192-BC5D-FB073C0EEE3B}" dt="2024-01-08T17:08:49.584" v="1361" actId="47"/>
        <pc:sldMkLst>
          <pc:docMk/>
          <pc:sldMk cId="2731331214" sldId="463"/>
        </pc:sldMkLst>
        <pc:spChg chg="mod">
          <ac:chgData name="Marie D Wood" userId="aa2bd842-f192-4e1e-9a66-5fb13dd555b2" providerId="ADAL" clId="{F1AAA734-6328-4192-BC5D-FB073C0EEE3B}" dt="2024-01-08T17:00:16.111" v="1317" actId="26606"/>
          <ac:spMkLst>
            <pc:docMk/>
            <pc:sldMk cId="2731331214" sldId="463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08T17:03:30.848" v="1330" actId="14100"/>
          <ac:spMkLst>
            <pc:docMk/>
            <pc:sldMk cId="2731331214" sldId="463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9:05.883" v="1311" actId="26606"/>
          <ac:spMkLst>
            <pc:docMk/>
            <pc:sldMk cId="2731331214" sldId="463"/>
            <ac:spMk id="8" creationId="{090EFA5F-2C72-42AB-A069-51AFDC27C766}"/>
          </ac:spMkLst>
        </pc:spChg>
        <pc:picChg chg="add mod ord">
          <ac:chgData name="Marie D Wood" userId="aa2bd842-f192-4e1e-9a66-5fb13dd555b2" providerId="ADAL" clId="{F1AAA734-6328-4192-BC5D-FB073C0EEE3B}" dt="2024-01-08T17:03:40.988" v="1332" actId="1076"/>
          <ac:picMkLst>
            <pc:docMk/>
            <pc:sldMk cId="2731331214" sldId="463"/>
            <ac:picMk id="2050" creationId="{D4C334E3-A9C8-7D61-7129-089EF2A292C7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3:43:14.150" v="4260" actId="15"/>
        <pc:sldMkLst>
          <pc:docMk/>
          <pc:sldMk cId="1518948140" sldId="464"/>
        </pc:sldMkLst>
        <pc:spChg chg="add del mod">
          <ac:chgData name="Marie D Wood" userId="aa2bd842-f192-4e1e-9a66-5fb13dd555b2" providerId="ADAL" clId="{F1AAA734-6328-4192-BC5D-FB073C0EEE3B}" dt="2024-01-22T19:13:00.036" v="4143" actId="478"/>
          <ac:spMkLst>
            <pc:docMk/>
            <pc:sldMk cId="1518948140" sldId="464"/>
            <ac:spMk id="3" creationId="{66DF39ED-4A4A-A5F2-3C48-289A0111550E}"/>
          </ac:spMkLst>
        </pc:spChg>
        <pc:spChg chg="mod">
          <ac:chgData name="Marie D Wood" userId="aa2bd842-f192-4e1e-9a66-5fb13dd555b2" providerId="ADAL" clId="{F1AAA734-6328-4192-BC5D-FB073C0EEE3B}" dt="2024-01-12T16:44:50.707" v="2472" actId="20577"/>
          <ac:spMkLst>
            <pc:docMk/>
            <pc:sldMk cId="1518948140" sldId="46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54.947" v="3811" actId="1076"/>
          <ac:spMkLst>
            <pc:docMk/>
            <pc:sldMk cId="1518948140" sldId="464"/>
            <ac:spMk id="7" creationId="{8103113D-3FA7-10C8-CFF6-CF0FA3CF28D4}"/>
          </ac:spMkLst>
        </pc:spChg>
        <pc:picChg chg="add mod">
          <ac:chgData name="Marie D Wood" userId="aa2bd842-f192-4e1e-9a66-5fb13dd555b2" providerId="ADAL" clId="{F1AAA734-6328-4192-BC5D-FB073C0EEE3B}" dt="2024-01-22T19:13:07.887" v="4144" actId="14826"/>
          <ac:picMkLst>
            <pc:docMk/>
            <pc:sldMk cId="1518948140" sldId="464"/>
            <ac:picMk id="3074" creationId="{C96B56B3-8E6F-207E-9203-9D29E24DD8E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31T13:43:54.082" v="4274" actId="15"/>
        <pc:sldMkLst>
          <pc:docMk/>
          <pc:sldMk cId="961372968" sldId="465"/>
        </pc:sldMkLst>
        <pc:spChg chg="add del mod">
          <ac:chgData name="Marie D Wood" userId="aa2bd842-f192-4e1e-9a66-5fb13dd555b2" providerId="ADAL" clId="{F1AAA734-6328-4192-BC5D-FB073C0EEE3B}" dt="2024-01-22T19:13:24.711" v="4146" actId="478"/>
          <ac:spMkLst>
            <pc:docMk/>
            <pc:sldMk cId="961372968" sldId="465"/>
            <ac:spMk id="4" creationId="{508F9B2F-DE83-2A7F-8A04-3D47162B81FA}"/>
          </ac:spMkLst>
        </pc:spChg>
        <pc:spChg chg="mod">
          <ac:chgData name="Marie D Wood" userId="aa2bd842-f192-4e1e-9a66-5fb13dd555b2" providerId="ADAL" clId="{F1AAA734-6328-4192-BC5D-FB073C0EEE3B}" dt="2024-01-16T21:35:37.850" v="3823" actId="1076"/>
          <ac:spMkLst>
            <pc:docMk/>
            <pc:sldMk cId="961372968" sldId="46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24:04.284" v="3813" actId="1076"/>
          <ac:spMkLst>
            <pc:docMk/>
            <pc:sldMk cId="961372968" sldId="46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21:08:18.481" v="1629" actId="26606"/>
          <ac:spMkLst>
            <pc:docMk/>
            <pc:sldMk cId="961372968" sldId="46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1:08:13.273" v="1628" actId="478"/>
          <ac:spMkLst>
            <pc:docMk/>
            <pc:sldMk cId="961372968" sldId="465"/>
            <ac:spMk id="13" creationId="{52CA77F8-F44D-EFCE-6A5F-50ECEF337220}"/>
          </ac:spMkLst>
        </pc:spChg>
        <pc:picChg chg="add mod">
          <ac:chgData name="Marie D Wood" userId="aa2bd842-f192-4e1e-9a66-5fb13dd555b2" providerId="ADAL" clId="{F1AAA734-6328-4192-BC5D-FB073C0EEE3B}" dt="2024-01-22T19:13:20.548" v="4145" actId="14826"/>
          <ac:picMkLst>
            <pc:docMk/>
            <pc:sldMk cId="961372968" sldId="465"/>
            <ac:picMk id="2" creationId="{00DD8CF0-C20A-62EF-37A7-658B9D4680AB}"/>
          </ac:picMkLst>
        </pc:picChg>
      </pc:sldChg>
      <pc:sldChg chg="modSp del mod">
        <pc:chgData name="Marie D Wood" userId="aa2bd842-f192-4e1e-9a66-5fb13dd555b2" providerId="ADAL" clId="{F1AAA734-6328-4192-BC5D-FB073C0EEE3B}" dt="2024-01-12T17:01:51.070" v="2625" actId="47"/>
        <pc:sldMkLst>
          <pc:docMk/>
          <pc:sldMk cId="2415150457" sldId="466"/>
        </pc:sldMkLst>
        <pc:spChg chg="mod">
          <ac:chgData name="Marie D Wood" userId="aa2bd842-f192-4e1e-9a66-5fb13dd555b2" providerId="ADAL" clId="{F1AAA734-6328-4192-BC5D-FB073C0EEE3B}" dt="2024-01-12T16:47:57.693" v="2528"/>
          <ac:spMkLst>
            <pc:docMk/>
            <pc:sldMk cId="2415150457" sldId="46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40:18.666" v="1845" actId="113"/>
          <ac:spMkLst>
            <pc:docMk/>
            <pc:sldMk cId="2415150457" sldId="46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2T17:02:28.912" v="2639" actId="47"/>
        <pc:sldMkLst>
          <pc:docMk/>
          <pc:sldMk cId="1700314023" sldId="467"/>
        </pc:sldMkLst>
        <pc:spChg chg="add mod">
          <ac:chgData name="Marie D Wood" userId="aa2bd842-f192-4e1e-9a66-5fb13dd555b2" providerId="ADAL" clId="{F1AAA734-6328-4192-BC5D-FB073C0EEE3B}" dt="2024-01-10T13:32:35.843" v="1933" actId="1076"/>
          <ac:spMkLst>
            <pc:docMk/>
            <pc:sldMk cId="1700314023" sldId="467"/>
            <ac:spMk id="4" creationId="{022E64A1-703B-E141-05B1-FB4003B77CAA}"/>
          </ac:spMkLst>
        </pc:spChg>
        <pc:spChg chg="add del mod">
          <ac:chgData name="Marie D Wood" userId="aa2bd842-f192-4e1e-9a66-5fb13dd555b2" providerId="ADAL" clId="{F1AAA734-6328-4192-BC5D-FB073C0EEE3B}" dt="2024-01-08T21:30:53.987" v="1723" actId="21"/>
          <ac:spMkLst>
            <pc:docMk/>
            <pc:sldMk cId="1700314023" sldId="467"/>
            <ac:spMk id="4" creationId="{F9C3078B-EA62-E427-5F6C-C359F271AB84}"/>
          </ac:spMkLst>
        </pc:spChg>
        <pc:spChg chg="mod">
          <ac:chgData name="Marie D Wood" userId="aa2bd842-f192-4e1e-9a66-5fb13dd555b2" providerId="ADAL" clId="{F1AAA734-6328-4192-BC5D-FB073C0EEE3B}" dt="2024-01-12T16:48:07.182" v="2532"/>
          <ac:spMkLst>
            <pc:docMk/>
            <pc:sldMk cId="1700314023" sldId="46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0:17.245" v="1718" actId="207"/>
          <ac:spMkLst>
            <pc:docMk/>
            <pc:sldMk cId="1700314023" sldId="467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08T21:20:42.448" v="1681" actId="478"/>
          <ac:picMkLst>
            <pc:docMk/>
            <pc:sldMk cId="1700314023" sldId="467"/>
            <ac:picMk id="2" creationId="{AE78143D-4A11-B616-F2D8-22BE9A2EEE7B}"/>
          </ac:picMkLst>
        </pc:picChg>
        <pc:picChg chg="add mod modCrop">
          <ac:chgData name="Marie D Wood" userId="aa2bd842-f192-4e1e-9a66-5fb13dd555b2" providerId="ADAL" clId="{F1AAA734-6328-4192-BC5D-FB073C0EEE3B}" dt="2024-01-10T13:58:42.299" v="1978" actId="1076"/>
          <ac:picMkLst>
            <pc:docMk/>
            <pc:sldMk cId="1700314023" sldId="467"/>
            <ac:picMk id="3" creationId="{BF2E4DF6-D427-B214-FDD0-35AF7DDC81F1}"/>
          </ac:picMkLst>
        </pc:picChg>
      </pc:sldChg>
      <pc:sldChg chg="modSp mod modNotesTx">
        <pc:chgData name="Marie D Wood" userId="aa2bd842-f192-4e1e-9a66-5fb13dd555b2" providerId="ADAL" clId="{F1AAA734-6328-4192-BC5D-FB073C0EEE3B}" dt="2024-02-05T22:37:00.680" v="6383" actId="14"/>
        <pc:sldMkLst>
          <pc:docMk/>
          <pc:sldMk cId="3834798966" sldId="468"/>
        </pc:sldMkLst>
        <pc:spChg chg="mod">
          <ac:chgData name="Marie D Wood" userId="aa2bd842-f192-4e1e-9a66-5fb13dd555b2" providerId="ADAL" clId="{F1AAA734-6328-4192-BC5D-FB073C0EEE3B}" dt="2024-01-12T17:09:47.466" v="2737" actId="20577"/>
          <ac:spMkLst>
            <pc:docMk/>
            <pc:sldMk cId="3834798966" sldId="46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2-05T22:37:00.680" v="6383" actId="14"/>
          <ac:spMkLst>
            <pc:docMk/>
            <pc:sldMk cId="3834798966" sldId="468"/>
            <ac:spMk id="7" creationId="{8103113D-3FA7-10C8-CFF6-CF0FA3CF28D4}"/>
          </ac:spMkLst>
        </pc:spChg>
      </pc:sldChg>
      <pc:sldChg chg="addSp delSp modSp del mod modClrScheme chgLayout">
        <pc:chgData name="Marie D Wood" userId="aa2bd842-f192-4e1e-9a66-5fb13dd555b2" providerId="ADAL" clId="{F1AAA734-6328-4192-BC5D-FB073C0EEE3B}" dt="2024-01-16T14:44:05.758" v="3006" actId="47"/>
        <pc:sldMkLst>
          <pc:docMk/>
          <pc:sldMk cId="4133431945" sldId="469"/>
        </pc:sldMkLst>
        <pc:spChg chg="mod">
          <ac:chgData name="Marie D Wood" userId="aa2bd842-f192-4e1e-9a66-5fb13dd555b2" providerId="ADAL" clId="{F1AAA734-6328-4192-BC5D-FB073C0EEE3B}" dt="2024-01-12T17:10:19.660" v="2741" actId="1076"/>
          <ac:spMkLst>
            <pc:docMk/>
            <pc:sldMk cId="4133431945" sldId="469"/>
            <ac:spMk id="5" creationId="{B7278418-EB2A-8766-EC92-613B2ACBA277}"/>
          </ac:spMkLst>
        </pc:spChg>
        <pc:spChg chg="add mod">
          <ac:chgData name="Marie D Wood" userId="aa2bd842-f192-4e1e-9a66-5fb13dd555b2" providerId="ADAL" clId="{F1AAA734-6328-4192-BC5D-FB073C0EEE3B}" dt="2024-01-16T14:41:57.451" v="3005"/>
          <ac:spMkLst>
            <pc:docMk/>
            <pc:sldMk cId="4133431945" sldId="469"/>
            <ac:spMk id="6" creationId="{C63124BF-88C4-98D9-BBDF-51B65F5A98AA}"/>
          </ac:spMkLst>
        </pc:spChg>
        <pc:spChg chg="add del mod">
          <ac:chgData name="Marie D Wood" userId="aa2bd842-f192-4e1e-9a66-5fb13dd555b2" providerId="ADAL" clId="{F1AAA734-6328-4192-BC5D-FB073C0EEE3B}" dt="2024-01-08T20:39:27.188" v="1421" actId="26606"/>
          <ac:spMkLst>
            <pc:docMk/>
            <pc:sldMk cId="4133431945" sldId="469"/>
            <ac:spMk id="7" creationId="{8103113D-3FA7-10C8-CFF6-CF0FA3CF28D4}"/>
          </ac:spMkLst>
        </pc:spChg>
        <pc:spChg chg="del ord">
          <ac:chgData name="Marie D Wood" userId="aa2bd842-f192-4e1e-9a66-5fb13dd555b2" providerId="ADAL" clId="{F1AAA734-6328-4192-BC5D-FB073C0EEE3B}" dt="2024-01-12T17:12:06.479" v="2749" actId="478"/>
          <ac:spMkLst>
            <pc:docMk/>
            <pc:sldMk cId="4133431945" sldId="46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39:27.160" v="1420" actId="26606"/>
          <ac:spMkLst>
            <pc:docMk/>
            <pc:sldMk cId="4133431945" sldId="469"/>
            <ac:spMk id="14" creationId="{1914F0EF-E31D-3538-D542-E1D0C4B374BC}"/>
          </ac:spMkLst>
        </pc:spChg>
        <pc:spChg chg="add del mod">
          <ac:chgData name="Marie D Wood" userId="aa2bd842-f192-4e1e-9a66-5fb13dd555b2" providerId="ADAL" clId="{F1AAA734-6328-4192-BC5D-FB073C0EEE3B}" dt="2024-01-08T20:39:36.739" v="1422" actId="478"/>
          <ac:spMkLst>
            <pc:docMk/>
            <pc:sldMk cId="4133431945" sldId="469"/>
            <ac:spMk id="16" creationId="{028FF539-B2F5-A4E0-C2EB-A419585EE8C1}"/>
          </ac:spMkLst>
        </pc:spChg>
        <pc:graphicFrameChg chg="add del">
          <ac:chgData name="Marie D Wood" userId="aa2bd842-f192-4e1e-9a66-5fb13dd555b2" providerId="ADAL" clId="{F1AAA734-6328-4192-BC5D-FB073C0EEE3B}" dt="2024-01-08T20:39:12.706" v="1418" actId="26606"/>
          <ac:graphicFrameMkLst>
            <pc:docMk/>
            <pc:sldMk cId="4133431945" sldId="469"/>
            <ac:graphicFrameMk id="10" creationId="{0BB746ED-A5DA-74FA-5AC9-F0DFAD1FADEB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39:27.160" v="1420" actId="26606"/>
          <ac:graphicFrameMkLst>
            <pc:docMk/>
            <pc:sldMk cId="4133431945" sldId="469"/>
            <ac:graphicFrameMk id="12" creationId="{4D83AF28-0E3B-65D3-B74F-D75763628A67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12T17:11:51.583" v="2745" actId="478"/>
          <ac:graphicFrameMkLst>
            <pc:docMk/>
            <pc:sldMk cId="4133431945" sldId="469"/>
            <ac:graphicFrameMk id="17" creationId="{171B982B-3ED2-FD12-DFF2-88BA49A9B9EC}"/>
          </ac:graphicFrameMkLst>
        </pc:graphicFrame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3" creationId="{970DFA9D-E571-0B6F-1D39-DF81C18FEC8E}"/>
          </ac:picMkLst>
        </pc:pic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4" creationId="{AEC74E89-98DF-D77C-D21D-312A21E9A6F8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7:18:51.385" v="6083" actId="404"/>
        <pc:sldMkLst>
          <pc:docMk/>
          <pc:sldMk cId="3554629657" sldId="471"/>
        </pc:sldMkLst>
        <pc:spChg chg="add del">
          <ac:chgData name="Marie D Wood" userId="aa2bd842-f192-4e1e-9a66-5fb13dd555b2" providerId="ADAL" clId="{F1AAA734-6328-4192-BC5D-FB073C0EEE3B}" dt="2024-01-22T19:15:06.214" v="4165" actId="22"/>
          <ac:spMkLst>
            <pc:docMk/>
            <pc:sldMk cId="3554629657" sldId="471"/>
            <ac:spMk id="3" creationId="{EB2D057A-5B1D-ACAE-4A76-AB7A6B7CA869}"/>
          </ac:spMkLst>
        </pc:spChg>
        <pc:spChg chg="mod">
          <ac:chgData name="Marie D Wood" userId="aa2bd842-f192-4e1e-9a66-5fb13dd555b2" providerId="ADAL" clId="{F1AAA734-6328-4192-BC5D-FB073C0EEE3B}" dt="2024-01-17T13:04:46.045" v="3940" actId="207"/>
          <ac:spMkLst>
            <pc:docMk/>
            <pc:sldMk cId="3554629657" sldId="47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8:51.385" v="6083" actId="404"/>
          <ac:spMkLst>
            <pc:docMk/>
            <pc:sldMk cId="3554629657" sldId="47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5:01.916" v="6190" actId="15"/>
        <pc:sldMkLst>
          <pc:docMk/>
          <pc:sldMk cId="3503097639" sldId="472"/>
        </pc:sldMkLst>
        <pc:spChg chg="mod">
          <ac:chgData name="Marie D Wood" userId="aa2bd842-f192-4e1e-9a66-5fb13dd555b2" providerId="ADAL" clId="{F1AAA734-6328-4192-BC5D-FB073C0EEE3B}" dt="2024-01-16T21:38:07.364" v="3824" actId="20577"/>
          <ac:spMkLst>
            <pc:docMk/>
            <pc:sldMk cId="3503097639" sldId="47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8:13.607" v="6081" actId="14100"/>
          <ac:spMkLst>
            <pc:docMk/>
            <pc:sldMk cId="3503097639" sldId="472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5:48:52.061" v="6066" actId="948"/>
        <pc:sldMkLst>
          <pc:docMk/>
          <pc:sldMk cId="1722281860" sldId="474"/>
        </pc:sldMkLst>
        <pc:spChg chg="mod">
          <ac:chgData name="Marie D Wood" userId="aa2bd842-f192-4e1e-9a66-5fb13dd555b2" providerId="ADAL" clId="{F1AAA734-6328-4192-BC5D-FB073C0EEE3B}" dt="2024-01-16T21:39:02.246" v="3830" actId="404"/>
          <ac:spMkLst>
            <pc:docMk/>
            <pc:sldMk cId="1722281860" sldId="47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5:48:52.061" v="6066" actId="948"/>
          <ac:spMkLst>
            <pc:docMk/>
            <pc:sldMk cId="1722281860" sldId="474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17T13:14:57.322" v="3986" actId="478"/>
          <ac:picMkLst>
            <pc:docMk/>
            <pc:sldMk cId="1722281860" sldId="474"/>
            <ac:picMk id="1026" creationId="{74267756-EB48-D925-7097-D429B8E686D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31T17:42:51.461" v="6181" actId="1076"/>
        <pc:sldMkLst>
          <pc:docMk/>
          <pc:sldMk cId="872265074" sldId="475"/>
        </pc:sldMkLst>
        <pc:spChg chg="add del">
          <ac:chgData name="Marie D Wood" userId="aa2bd842-f192-4e1e-9a66-5fb13dd555b2" providerId="ADAL" clId="{F1AAA734-6328-4192-BC5D-FB073C0EEE3B}" dt="2024-01-10T14:05:31.854" v="1997"/>
          <ac:spMkLst>
            <pc:docMk/>
            <pc:sldMk cId="872265074" sldId="475"/>
            <ac:spMk id="2" creationId="{E531C0B3-C5CE-CADB-50AB-930EB5A2707C}"/>
          </ac:spMkLst>
        </pc:spChg>
        <pc:spChg chg="add del mod">
          <ac:chgData name="Marie D Wood" userId="aa2bd842-f192-4e1e-9a66-5fb13dd555b2" providerId="ADAL" clId="{F1AAA734-6328-4192-BC5D-FB073C0EEE3B}" dt="2024-01-16T20:19:56.895" v="3213" actId="478"/>
          <ac:spMkLst>
            <pc:docMk/>
            <pc:sldMk cId="872265074" sldId="475"/>
            <ac:spMk id="3" creationId="{78B97F22-410A-D094-9F6D-429E79DCC09B}"/>
          </ac:spMkLst>
        </pc:spChg>
        <pc:spChg chg="mod">
          <ac:chgData name="Marie D Wood" userId="aa2bd842-f192-4e1e-9a66-5fb13dd555b2" providerId="ADAL" clId="{F1AAA734-6328-4192-BC5D-FB073C0EEE3B}" dt="2024-01-16T21:40:43.330" v="3832" actId="313"/>
          <ac:spMkLst>
            <pc:docMk/>
            <pc:sldMk cId="872265074" sldId="475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42:51.461" v="6181" actId="1076"/>
          <ac:spMkLst>
            <pc:docMk/>
            <pc:sldMk cId="872265074" sldId="47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4:10:51.679" v="2015" actId="26606"/>
          <ac:spMkLst>
            <pc:docMk/>
            <pc:sldMk cId="872265074" sldId="47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6:03:12.846" v="2096" actId="478"/>
          <ac:spMkLst>
            <pc:docMk/>
            <pc:sldMk cId="872265074" sldId="475"/>
            <ac:spMk id="10" creationId="{152C3A97-A026-33C8-880D-C9ACD3320FFF}"/>
          </ac:spMkLst>
        </pc:spChg>
        <pc:spChg chg="add mod">
          <ac:chgData name="Marie D Wood" userId="aa2bd842-f192-4e1e-9a66-5fb13dd555b2" providerId="ADAL" clId="{F1AAA734-6328-4192-BC5D-FB073C0EEE3B}" dt="2024-01-31T15:44:27.163" v="6039" actId="1076"/>
          <ac:spMkLst>
            <pc:docMk/>
            <pc:sldMk cId="872265074" sldId="475"/>
            <ac:spMk id="12" creationId="{C34AD47B-2CF0-FC35-063A-94DBF605F1E9}"/>
          </ac:spMkLst>
        </pc:spChg>
        <pc:spChg chg="add mod">
          <ac:chgData name="Marie D Wood" userId="aa2bd842-f192-4e1e-9a66-5fb13dd555b2" providerId="ADAL" clId="{F1AAA734-6328-4192-BC5D-FB073C0EEE3B}" dt="2024-01-10T16:03:49.789" v="2113" actId="14100"/>
          <ac:spMkLst>
            <pc:docMk/>
            <pc:sldMk cId="872265074" sldId="475"/>
            <ac:spMk id="13" creationId="{653DF28C-A797-D901-CE5D-9522C15D6483}"/>
          </ac:spMkLst>
        </pc:spChg>
        <pc:picChg chg="add del mod">
          <ac:chgData name="Marie D Wood" userId="aa2bd842-f192-4e1e-9a66-5fb13dd555b2" providerId="ADAL" clId="{F1AAA734-6328-4192-BC5D-FB073C0EEE3B}" dt="2024-01-10T14:10:54.152" v="2016" actId="478"/>
          <ac:picMkLst>
            <pc:docMk/>
            <pc:sldMk cId="872265074" sldId="475"/>
            <ac:picMk id="4" creationId="{9888AAAC-F16F-82BA-72EB-9137B8B5C26F}"/>
          </ac:picMkLst>
        </pc:picChg>
        <pc:picChg chg="add mod">
          <ac:chgData name="Marie D Wood" userId="aa2bd842-f192-4e1e-9a66-5fb13dd555b2" providerId="ADAL" clId="{F1AAA734-6328-4192-BC5D-FB073C0EEE3B}" dt="2024-01-12T17:23:51.670" v="2870" actId="1076"/>
          <ac:picMkLst>
            <pc:docMk/>
            <pc:sldMk cId="872265074" sldId="475"/>
            <ac:picMk id="6" creationId="{CE5F2E08-3636-A16B-EEC5-9E05EE50968F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7:43:19.385" v="6185" actId="1076"/>
        <pc:sldMkLst>
          <pc:docMk/>
          <pc:sldMk cId="3071489712" sldId="477"/>
        </pc:sldMkLst>
        <pc:spChg chg="add del mod">
          <ac:chgData name="Marie D Wood" userId="aa2bd842-f192-4e1e-9a66-5fb13dd555b2" providerId="ADAL" clId="{F1AAA734-6328-4192-BC5D-FB073C0EEE3B}" dt="2024-01-31T15:44:35.332" v="6040" actId="478"/>
          <ac:spMkLst>
            <pc:docMk/>
            <pc:sldMk cId="3071489712" sldId="477"/>
            <ac:spMk id="2" creationId="{94A37AEF-ACDD-1900-EC07-7F75D6A89E7D}"/>
          </ac:spMkLst>
        </pc:spChg>
        <pc:spChg chg="mod">
          <ac:chgData name="Marie D Wood" userId="aa2bd842-f192-4e1e-9a66-5fb13dd555b2" providerId="ADAL" clId="{F1AAA734-6328-4192-BC5D-FB073C0EEE3B}" dt="2024-01-12T17:26:47.377" v="2892" actId="108"/>
          <ac:spMkLst>
            <pc:docMk/>
            <pc:sldMk cId="3071489712" sldId="47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3:19.385" v="6185" actId="1076"/>
          <ac:spMkLst>
            <pc:docMk/>
            <pc:sldMk cId="3071489712" sldId="477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3:41.643" v="6187" actId="20577"/>
        <pc:sldMkLst>
          <pc:docMk/>
          <pc:sldMk cId="3281205505" sldId="478"/>
        </pc:sldMkLst>
        <pc:spChg chg="mod">
          <ac:chgData name="Marie D Wood" userId="aa2bd842-f192-4e1e-9a66-5fb13dd555b2" providerId="ADAL" clId="{F1AAA734-6328-4192-BC5D-FB073C0EEE3B}" dt="2024-01-17T13:04:58.790" v="3946" actId="20577"/>
          <ac:spMkLst>
            <pc:docMk/>
            <pc:sldMk cId="3281205505" sldId="47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3:41.643" v="6187" actId="20577"/>
          <ac:spMkLst>
            <pc:docMk/>
            <pc:sldMk cId="3281205505" sldId="478"/>
            <ac:spMk id="7" creationId="{8103113D-3FA7-10C8-CFF6-CF0FA3CF28D4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31T17:40:50.509" v="6173" actId="5793"/>
        <pc:sldMkLst>
          <pc:docMk/>
          <pc:sldMk cId="3139965993" sldId="479"/>
        </pc:sldMkLst>
        <pc:spChg chg="add del mod">
          <ac:chgData name="Marie D Wood" userId="aa2bd842-f192-4e1e-9a66-5fb13dd555b2" providerId="ADAL" clId="{F1AAA734-6328-4192-BC5D-FB073C0EEE3B}" dt="2024-01-22T19:13:58.435" v="4148" actId="478"/>
          <ac:spMkLst>
            <pc:docMk/>
            <pc:sldMk cId="3139965993" sldId="479"/>
            <ac:spMk id="3" creationId="{E1349231-4322-CA24-0709-2CF3D27BAF9D}"/>
          </ac:spMkLst>
        </pc:spChg>
        <pc:spChg chg="mod">
          <ac:chgData name="Marie D Wood" userId="aa2bd842-f192-4e1e-9a66-5fb13dd555b2" providerId="ADAL" clId="{F1AAA734-6328-4192-BC5D-FB073C0EEE3B}" dt="2024-01-16T21:41:06.116" v="3833" actId="1076"/>
          <ac:spMkLst>
            <pc:docMk/>
            <pc:sldMk cId="3139965993" sldId="47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40:50.509" v="6173" actId="5793"/>
          <ac:spMkLst>
            <pc:docMk/>
            <pc:sldMk cId="3139965993" sldId="47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5:58:14.708" v="2058" actId="26606"/>
          <ac:spMkLst>
            <pc:docMk/>
            <pc:sldMk cId="3139965993" sldId="479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4:16:50.658" v="2043"/>
          <ac:picMkLst>
            <pc:docMk/>
            <pc:sldMk cId="3139965993" sldId="479"/>
            <ac:picMk id="3074" creationId="{8DDF4338-8C5C-1B7D-420E-428FEC44CF69}"/>
          </ac:picMkLst>
        </pc:picChg>
        <pc:picChg chg="add mod">
          <ac:chgData name="Marie D Wood" userId="aa2bd842-f192-4e1e-9a66-5fb13dd555b2" providerId="ADAL" clId="{F1AAA734-6328-4192-BC5D-FB073C0EEE3B}" dt="2024-01-31T17:23:36.551" v="6118" actId="1076"/>
          <ac:picMkLst>
            <pc:docMk/>
            <pc:sldMk cId="3139965993" sldId="479"/>
            <ac:picMk id="3076" creationId="{9E2EC3F4-8956-35FA-1F2E-B2E1E6609CF5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26:12.232" v="6134" actId="113"/>
        <pc:sldMkLst>
          <pc:docMk/>
          <pc:sldMk cId="2457977690" sldId="481"/>
        </pc:sldMkLst>
        <pc:spChg chg="mod">
          <ac:chgData name="Marie D Wood" userId="aa2bd842-f192-4e1e-9a66-5fb13dd555b2" providerId="ADAL" clId="{F1AAA734-6328-4192-BC5D-FB073C0EEE3B}" dt="2024-01-16T20:23:54.683" v="3381" actId="20577"/>
          <ac:spMkLst>
            <pc:docMk/>
            <pc:sldMk cId="2457977690" sldId="48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6:12.232" v="6134" actId="113"/>
          <ac:spMkLst>
            <pc:docMk/>
            <pc:sldMk cId="2457977690" sldId="48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27:19.974" v="6137" actId="113"/>
        <pc:sldMkLst>
          <pc:docMk/>
          <pc:sldMk cId="1813731400" sldId="482"/>
        </pc:sldMkLst>
        <pc:spChg chg="mod">
          <ac:chgData name="Marie D Wood" userId="aa2bd842-f192-4e1e-9a66-5fb13dd555b2" providerId="ADAL" clId="{F1AAA734-6328-4192-BC5D-FB073C0EEE3B}" dt="2024-01-16T21:41:23.314" v="3835" actId="113"/>
          <ac:spMkLst>
            <pc:docMk/>
            <pc:sldMk cId="1813731400" sldId="48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7:19.974" v="6137" actId="113"/>
          <ac:spMkLst>
            <pc:docMk/>
            <pc:sldMk cId="1813731400" sldId="482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7:25.105" v="6213" actId="5793"/>
        <pc:sldMkLst>
          <pc:docMk/>
          <pc:sldMk cId="373103806" sldId="483"/>
        </pc:sldMkLst>
        <pc:spChg chg="mod">
          <ac:chgData name="Marie D Wood" userId="aa2bd842-f192-4e1e-9a66-5fb13dd555b2" providerId="ADAL" clId="{F1AAA734-6328-4192-BC5D-FB073C0EEE3B}" dt="2024-01-16T21:41:37.054" v="3841" actId="20577"/>
          <ac:spMkLst>
            <pc:docMk/>
            <pc:sldMk cId="373103806" sldId="483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1:10.836" v="6174" actId="1076"/>
          <ac:spMkLst>
            <pc:docMk/>
            <pc:sldMk cId="373103806" sldId="483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7:41:35.764" v="6176" actId="113"/>
        <pc:sldMkLst>
          <pc:docMk/>
          <pc:sldMk cId="1062756966" sldId="484"/>
        </pc:sldMkLst>
        <pc:spChg chg="add del mod">
          <ac:chgData name="Marie D Wood" userId="aa2bd842-f192-4e1e-9a66-5fb13dd555b2" providerId="ADAL" clId="{F1AAA734-6328-4192-BC5D-FB073C0EEE3B}" dt="2024-01-31T17:28:26.430" v="6146" actId="478"/>
          <ac:spMkLst>
            <pc:docMk/>
            <pc:sldMk cId="1062756966" sldId="484"/>
            <ac:spMk id="2" creationId="{EA57C0BC-3ED7-CA28-751F-EF022334B932}"/>
          </ac:spMkLst>
        </pc:spChg>
        <pc:spChg chg="mod">
          <ac:chgData name="Marie D Wood" userId="aa2bd842-f192-4e1e-9a66-5fb13dd555b2" providerId="ADAL" clId="{F1AAA734-6328-4192-BC5D-FB073C0EEE3B}" dt="2024-01-16T21:41:50.675" v="3843" actId="113"/>
          <ac:spMkLst>
            <pc:docMk/>
            <pc:sldMk cId="1062756966" sldId="48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1:35.764" v="6176" actId="113"/>
          <ac:spMkLst>
            <pc:docMk/>
            <pc:sldMk cId="1062756966" sldId="484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7:53.388" v="6215" actId="15"/>
        <pc:sldMkLst>
          <pc:docMk/>
          <pc:sldMk cId="3884169833" sldId="485"/>
        </pc:sldMkLst>
        <pc:spChg chg="mod">
          <ac:chgData name="Marie D Wood" userId="aa2bd842-f192-4e1e-9a66-5fb13dd555b2" providerId="ADAL" clId="{F1AAA734-6328-4192-BC5D-FB073C0EEE3B}" dt="2024-01-16T21:42:03.611" v="3845" actId="113"/>
          <ac:spMkLst>
            <pc:docMk/>
            <pc:sldMk cId="3884169833" sldId="48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9:58.129" v="6157" actId="20577"/>
          <ac:spMkLst>
            <pc:docMk/>
            <pc:sldMk cId="3884169833" sldId="485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7:50:31.122" v="6265" actId="15"/>
        <pc:sldMkLst>
          <pc:docMk/>
          <pc:sldMk cId="189929367" sldId="486"/>
        </pc:sldMkLst>
        <pc:spChg chg="add del">
          <ac:chgData name="Marie D Wood" userId="aa2bd842-f192-4e1e-9a66-5fb13dd555b2" providerId="ADAL" clId="{F1AAA734-6328-4192-BC5D-FB073C0EEE3B}" dt="2024-01-22T19:15:41.195" v="4173" actId="22"/>
          <ac:spMkLst>
            <pc:docMk/>
            <pc:sldMk cId="189929367" sldId="486"/>
            <ac:spMk id="3" creationId="{1BD89F6F-9379-7855-5FE8-FFBFCD10BF16}"/>
          </ac:spMkLst>
        </pc:spChg>
        <pc:spChg chg="mod">
          <ac:chgData name="Marie D Wood" userId="aa2bd842-f192-4e1e-9a66-5fb13dd555b2" providerId="ADAL" clId="{F1AAA734-6328-4192-BC5D-FB073C0EEE3B}" dt="2024-01-16T21:43:20.770" v="3857" actId="20577"/>
          <ac:spMkLst>
            <pc:docMk/>
            <pc:sldMk cId="189929367" sldId="48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30:44.986" v="6162" actId="948"/>
          <ac:spMkLst>
            <pc:docMk/>
            <pc:sldMk cId="189929367" sldId="48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6T20:35:25.777" v="3626" actId="47"/>
        <pc:sldMkLst>
          <pc:docMk/>
          <pc:sldMk cId="1545027046" sldId="487"/>
        </pc:sldMkLst>
        <pc:spChg chg="add del mod">
          <ac:chgData name="Marie D Wood" userId="aa2bd842-f192-4e1e-9a66-5fb13dd555b2" providerId="ADAL" clId="{F1AAA734-6328-4192-BC5D-FB073C0EEE3B}" dt="2024-01-08T16:23:16.262" v="1065" actId="478"/>
          <ac:spMkLst>
            <pc:docMk/>
            <pc:sldMk cId="1545027046" sldId="487"/>
            <ac:spMk id="4" creationId="{261FA91C-BF1E-A23E-D8D9-5D081B10A237}"/>
          </ac:spMkLst>
        </pc:spChg>
        <pc:spChg chg="add del mod">
          <ac:chgData name="Marie D Wood" userId="aa2bd842-f192-4e1e-9a66-5fb13dd555b2" providerId="ADAL" clId="{F1AAA734-6328-4192-BC5D-FB073C0EEE3B}" dt="2024-01-08T16:23:18.997" v="1067" actId="478"/>
          <ac:spMkLst>
            <pc:docMk/>
            <pc:sldMk cId="1545027046" sldId="487"/>
            <ac:spMk id="6" creationId="{7BDED2E3-13AB-8268-C220-FF59019AC307}"/>
          </ac:spMkLst>
        </pc:spChg>
        <pc:spChg chg="add mod">
          <ac:chgData name="Marie D Wood" userId="aa2bd842-f192-4e1e-9a66-5fb13dd555b2" providerId="ADAL" clId="{F1AAA734-6328-4192-BC5D-FB073C0EEE3B}" dt="2024-01-09T13:39:43.285" v="1876" actId="20577"/>
          <ac:spMkLst>
            <pc:docMk/>
            <pc:sldMk cId="1545027046" sldId="487"/>
            <ac:spMk id="7" creationId="{8CDDDF1A-4239-ED16-178F-D843A2FB2D98}"/>
          </ac:spMkLst>
        </pc:spChg>
        <pc:graphicFrameChg chg="add del mod">
          <ac:chgData name="Marie D Wood" userId="aa2bd842-f192-4e1e-9a66-5fb13dd555b2" providerId="ADAL" clId="{F1AAA734-6328-4192-BC5D-FB073C0EEE3B}" dt="2024-01-08T16:04:08.522" v="308" actId="478"/>
          <ac:graphicFrameMkLst>
            <pc:docMk/>
            <pc:sldMk cId="1545027046" sldId="487"/>
            <ac:graphicFrameMk id="2" creationId="{674C82A9-1F68-D6CC-377F-C52F23859C19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08T16:23:22.057" v="1068" actId="478"/>
          <ac:graphicFrameMkLst>
            <pc:docMk/>
            <pc:sldMk cId="1545027046" sldId="487"/>
            <ac:graphicFrameMk id="3" creationId="{734B4EC8-D2C9-D0D3-EE97-7385294B23B8}"/>
          </ac:graphicFrameMkLst>
        </pc:graphicFrameChg>
        <pc:picChg chg="mod">
          <ac:chgData name="Marie D Wood" userId="aa2bd842-f192-4e1e-9a66-5fb13dd555b2" providerId="ADAL" clId="{F1AAA734-6328-4192-BC5D-FB073C0EEE3B}" dt="2024-01-08T16:23:25.572" v="1070" actId="1076"/>
          <ac:picMkLst>
            <pc:docMk/>
            <pc:sldMk cId="1545027046" sldId="487"/>
            <ac:picMk id="7174" creationId="{1F1D67C6-2EC0-AA1B-A6BF-93A641739B76}"/>
          </ac:picMkLst>
        </pc:picChg>
      </pc:sldChg>
      <pc:sldChg chg="addSp delSp modSp del mod modClrScheme chgLayout">
        <pc:chgData name="Marie D Wood" userId="aa2bd842-f192-4e1e-9a66-5fb13dd555b2" providerId="ADAL" clId="{F1AAA734-6328-4192-BC5D-FB073C0EEE3B}" dt="2024-01-16T20:36:26.204" v="3627" actId="2696"/>
        <pc:sldMkLst>
          <pc:docMk/>
          <pc:sldMk cId="1583517005" sldId="489"/>
        </pc:sldMkLst>
        <pc:spChg chg="add mod">
          <ac:chgData name="Marie D Wood" userId="aa2bd842-f192-4e1e-9a66-5fb13dd555b2" providerId="ADAL" clId="{F1AAA734-6328-4192-BC5D-FB073C0EEE3B}" dt="2024-01-10T13:43:34.322" v="1960" actId="1076"/>
          <ac:spMkLst>
            <pc:docMk/>
            <pc:sldMk cId="1583517005" sldId="489"/>
            <ac:spMk id="3" creationId="{9DB27994-A1CB-BC21-8CE5-2D5B1BB78403}"/>
          </ac:spMkLst>
        </pc:spChg>
        <pc:spChg chg="mo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0T13:43:09.001" v="1956" actId="20577"/>
          <ac:spMkLst>
            <pc:docMk/>
            <pc:sldMk cId="1583517005" sldId="48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3:42:34.431" v="1946" actId="478"/>
          <ac:spMkLst>
            <pc:docMk/>
            <pc:sldMk cId="1583517005" sldId="489"/>
            <ac:spMk id="13" creationId="{9433E7A8-0A32-9FB9-6BAF-A096F015484B}"/>
          </ac:spMkLst>
        </pc:spChg>
        <pc:picChg chg="add del mod">
          <ac:chgData name="Marie D Wood" userId="aa2bd842-f192-4e1e-9a66-5fb13dd555b2" providerId="ADAL" clId="{F1AAA734-6328-4192-BC5D-FB073C0EEE3B}" dt="2024-01-10T13:43:18.315" v="1958" actId="478"/>
          <ac:picMkLst>
            <pc:docMk/>
            <pc:sldMk cId="1583517005" sldId="489"/>
            <ac:picMk id="1026" creationId="{EDDCC9A1-17D5-4249-ADB2-CF8A22BA37C1}"/>
          </ac:picMkLst>
        </pc:picChg>
        <pc:picChg chg="add mod">
          <ac:chgData name="Marie D Wood" userId="aa2bd842-f192-4e1e-9a66-5fb13dd555b2" providerId="ADAL" clId="{F1AAA734-6328-4192-BC5D-FB073C0EEE3B}" dt="2024-01-10T13:43:14.460" v="1957" actId="1076"/>
          <ac:picMkLst>
            <pc:docMk/>
            <pc:sldMk cId="1583517005" sldId="489"/>
            <ac:picMk id="1028" creationId="{97AF0FA8-6E6A-91E3-A8D5-50FE434D35F6}"/>
          </ac:picMkLst>
        </pc:picChg>
      </pc:sldChg>
      <pc:sldChg chg="addSp delSp modSp add mod modClrScheme chgLayout modNotesTx">
        <pc:chgData name="Marie D Wood" userId="aa2bd842-f192-4e1e-9a66-5fb13dd555b2" providerId="ADAL" clId="{F1AAA734-6328-4192-BC5D-FB073C0EEE3B}" dt="2024-01-31T17:49:01.040" v="6232" actId="20577"/>
        <pc:sldMkLst>
          <pc:docMk/>
          <pc:sldMk cId="2400165744" sldId="489"/>
        </pc:sldMkLst>
        <pc:spChg chg="add del mod ord">
          <ac:chgData name="Marie D Wood" userId="aa2bd842-f192-4e1e-9a66-5fb13dd555b2" providerId="ADAL" clId="{F1AAA734-6328-4192-BC5D-FB073C0EEE3B}" dt="2024-01-16T20:37:01.304" v="3633" actId="478"/>
          <ac:spMkLst>
            <pc:docMk/>
            <pc:sldMk cId="2400165744" sldId="489"/>
            <ac:spMk id="2" creationId="{51BB3F29-0026-732F-511A-B5BE02ED26AC}"/>
          </ac:spMkLst>
        </pc:spChg>
        <pc:spChg chg="del">
          <ac:chgData name="Marie D Wood" userId="aa2bd842-f192-4e1e-9a66-5fb13dd555b2" providerId="ADAL" clId="{F1AAA734-6328-4192-BC5D-FB073C0EEE3B}" dt="2024-01-22T19:14:18.328" v="4150" actId="478"/>
          <ac:spMkLst>
            <pc:docMk/>
            <pc:sldMk cId="2400165744" sldId="489"/>
            <ac:spMk id="3" creationId="{9DB27994-A1CB-BC21-8CE5-2D5B1BB78403}"/>
          </ac:spMkLst>
        </pc:spChg>
        <pc:spChg chg="mod ord">
          <ac:chgData name="Marie D Wood" userId="aa2bd842-f192-4e1e-9a66-5fb13dd555b2" providerId="ADAL" clId="{F1AAA734-6328-4192-BC5D-FB073C0EEE3B}" dt="2024-01-16T21:42:45.134" v="3846" actId="1076"/>
          <ac:spMkLst>
            <pc:docMk/>
            <pc:sldMk cId="2400165744" sldId="48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30:17.595" v="6160" actId="20578"/>
          <ac:spMkLst>
            <pc:docMk/>
            <pc:sldMk cId="2400165744" sldId="489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4:25.473" v="4151" actId="14826"/>
          <ac:picMkLst>
            <pc:docMk/>
            <pc:sldMk cId="2400165744" sldId="489"/>
            <ac:picMk id="1028" creationId="{97AF0FA8-6E6A-91E3-A8D5-50FE434D35F6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52:55.094" v="6267" actId="15"/>
        <pc:sldMkLst>
          <pc:docMk/>
          <pc:sldMk cId="4286368125" sldId="490"/>
        </pc:sldMkLst>
        <pc:spChg chg="mod">
          <ac:chgData name="Marie D Wood" userId="aa2bd842-f192-4e1e-9a66-5fb13dd555b2" providerId="ADAL" clId="{F1AAA734-6328-4192-BC5D-FB073C0EEE3B}" dt="2024-01-16T21:43:43.118" v="3858" actId="313"/>
          <ac:spMkLst>
            <pc:docMk/>
            <pc:sldMk cId="4286368125" sldId="49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31:49.560" v="6170" actId="113"/>
          <ac:spMkLst>
            <pc:docMk/>
            <pc:sldMk cId="4286368125" sldId="490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55:54.623" v="6369" actId="15"/>
        <pc:sldMkLst>
          <pc:docMk/>
          <pc:sldMk cId="1770982236" sldId="491"/>
        </pc:sldMkLst>
        <pc:spChg chg="mod">
          <ac:chgData name="Marie D Wood" userId="aa2bd842-f192-4e1e-9a66-5fb13dd555b2" providerId="ADAL" clId="{F1AAA734-6328-4192-BC5D-FB073C0EEE3B}" dt="2024-01-16T21:43:48.211" v="3859" actId="313"/>
          <ac:spMkLst>
            <pc:docMk/>
            <pc:sldMk cId="1770982236" sldId="49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2:06.293" v="6178" actId="5793"/>
          <ac:spMkLst>
            <pc:docMk/>
            <pc:sldMk cId="1770982236" sldId="491"/>
            <ac:spMk id="7" creationId="{8103113D-3FA7-10C8-CFF6-CF0FA3CF28D4}"/>
          </ac:spMkLst>
        </pc:spChg>
      </pc:sldChg>
      <pc:sldChg chg="modSp add mod modNotesTx">
        <pc:chgData name="Marie D Wood" userId="aa2bd842-f192-4e1e-9a66-5fb13dd555b2" providerId="ADAL" clId="{F1AAA734-6328-4192-BC5D-FB073C0EEE3B}" dt="2024-01-31T17:40:26.986" v="6172" actId="5793"/>
        <pc:sldMkLst>
          <pc:docMk/>
          <pc:sldMk cId="1097574725" sldId="492"/>
        </pc:sldMkLst>
        <pc:spChg chg="mod">
          <ac:chgData name="Marie D Wood" userId="aa2bd842-f192-4e1e-9a66-5fb13dd555b2" providerId="ADAL" clId="{F1AAA734-6328-4192-BC5D-FB073C0EEE3B}" dt="2024-01-16T20:42:04.236" v="3734" actId="20577"/>
          <ac:spMkLst>
            <pc:docMk/>
            <pc:sldMk cId="1097574725" sldId="49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0:26.986" v="6172" actId="5793"/>
          <ac:spMkLst>
            <pc:docMk/>
            <pc:sldMk cId="1097574725" sldId="492"/>
            <ac:spMk id="7" creationId="{8103113D-3FA7-10C8-CFF6-CF0FA3CF28D4}"/>
          </ac:spMkLst>
        </pc:spChg>
      </pc:sldChg>
      <pc:sldChg chg="modSp del mod">
        <pc:chgData name="Marie D Wood" userId="aa2bd842-f192-4e1e-9a66-5fb13dd555b2" providerId="ADAL" clId="{F1AAA734-6328-4192-BC5D-FB073C0EEE3B}" dt="2024-01-16T20:41:04.400" v="3697" actId="2696"/>
        <pc:sldMkLst>
          <pc:docMk/>
          <pc:sldMk cId="2644210945" sldId="492"/>
        </pc:sldMkLst>
        <pc:spChg chg="mod">
          <ac:chgData name="Marie D Wood" userId="aa2bd842-f192-4e1e-9a66-5fb13dd555b2" providerId="ADAL" clId="{F1AAA734-6328-4192-BC5D-FB073C0EEE3B}" dt="2024-01-08T21:37:30.629" v="1827" actId="207"/>
          <ac:spMkLst>
            <pc:docMk/>
            <pc:sldMk cId="2644210945" sldId="492"/>
            <ac:spMk id="7" creationId="{8103113D-3FA7-10C8-CFF6-CF0FA3CF28D4}"/>
          </ac:spMkLst>
        </pc:spChg>
      </pc:sldChg>
      <pc:sldChg chg="add del">
        <pc:chgData name="Marie D Wood" userId="aa2bd842-f192-4e1e-9a66-5fb13dd555b2" providerId="ADAL" clId="{F1AAA734-6328-4192-BC5D-FB073C0EEE3B}" dt="2024-01-16T20:41:22.658" v="3699" actId="2696"/>
        <pc:sldMkLst>
          <pc:docMk/>
          <pc:sldMk cId="3691806610" sldId="492"/>
        </pc:sldMkLst>
      </pc:sldChg>
      <pc:sldChg chg="addSp delSp modSp del mod modClrScheme chgLayout">
        <pc:chgData name="Marie D Wood" userId="aa2bd842-f192-4e1e-9a66-5fb13dd555b2" providerId="ADAL" clId="{F1AAA734-6328-4192-BC5D-FB073C0EEE3B}" dt="2024-01-16T20:43:13.959" v="3792" actId="47"/>
        <pc:sldMkLst>
          <pc:docMk/>
          <pc:sldMk cId="3325272781" sldId="493"/>
        </pc:sldMkLst>
        <pc:spChg chg="mod">
          <ac:chgData name="Marie D Wood" userId="aa2bd842-f192-4e1e-9a66-5fb13dd555b2" providerId="ADAL" clId="{F1AAA734-6328-4192-BC5D-FB073C0EEE3B}" dt="2024-01-08T20:55:07.348" v="1571" actId="20577"/>
          <ac:spMkLst>
            <pc:docMk/>
            <pc:sldMk cId="3325272781" sldId="493"/>
            <ac:spMk id="5" creationId="{B7278418-EB2A-8766-EC92-613B2ACBA277}"/>
          </ac:spMkLst>
        </pc:spChg>
        <pc:spChg chg="add del mod">
          <ac:chgData name="Marie D Wood" userId="aa2bd842-f192-4e1e-9a66-5fb13dd555b2" providerId="ADAL" clId="{F1AAA734-6328-4192-BC5D-FB073C0EEE3B}" dt="2024-01-08T20:54:24.448" v="1561" actId="26606"/>
          <ac:spMkLst>
            <pc:docMk/>
            <pc:sldMk cId="3325272781" sldId="493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08T20:55:22.595" v="1572" actId="1076"/>
          <ac:spMkLst>
            <pc:docMk/>
            <pc:sldMk cId="3325272781" sldId="493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54:24.415" v="1560" actId="26606"/>
          <ac:spMkLst>
            <pc:docMk/>
            <pc:sldMk cId="3325272781" sldId="493"/>
            <ac:spMk id="14" creationId="{BB0023AF-5B72-FA4B-49EE-D4560EF201DF}"/>
          </ac:spMkLst>
        </pc:spChg>
        <pc:spChg chg="add del mod">
          <ac:chgData name="Marie D Wood" userId="aa2bd842-f192-4e1e-9a66-5fb13dd555b2" providerId="ADAL" clId="{F1AAA734-6328-4192-BC5D-FB073C0EEE3B}" dt="2024-01-08T20:54:58.287" v="1562" actId="478"/>
          <ac:spMkLst>
            <pc:docMk/>
            <pc:sldMk cId="3325272781" sldId="493"/>
            <ac:spMk id="16" creationId="{7329B3EB-264B-71F0-5729-1C70F655F31C}"/>
          </ac:spMkLst>
        </pc:spChg>
        <pc:graphicFrameChg chg="add del">
          <ac:chgData name="Marie D Wood" userId="aa2bd842-f192-4e1e-9a66-5fb13dd555b2" providerId="ADAL" clId="{F1AAA734-6328-4192-BC5D-FB073C0EEE3B}" dt="2024-01-08T20:54:18.567" v="1558" actId="26606"/>
          <ac:graphicFrameMkLst>
            <pc:docMk/>
            <pc:sldMk cId="3325272781" sldId="493"/>
            <ac:graphicFrameMk id="10" creationId="{DF37D5A6-A84B-BE93-ADD2-15EF7590AC89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54:24.415" v="1560" actId="26606"/>
          <ac:graphicFrameMkLst>
            <pc:docMk/>
            <pc:sldMk cId="3325272781" sldId="493"/>
            <ac:graphicFrameMk id="12" creationId="{8676C479-EAB5-3B8E-162D-B2EA5E15334D}"/>
          </ac:graphicFrameMkLst>
        </pc:graphicFrameChg>
        <pc:graphicFrameChg chg="add mod modGraphic">
          <ac:chgData name="Marie D Wood" userId="aa2bd842-f192-4e1e-9a66-5fb13dd555b2" providerId="ADAL" clId="{F1AAA734-6328-4192-BC5D-FB073C0EEE3B}" dt="2024-01-09T13:42:24.226" v="1929" actId="20577"/>
          <ac:graphicFrameMkLst>
            <pc:docMk/>
            <pc:sldMk cId="3325272781" sldId="493"/>
            <ac:graphicFrameMk id="17" creationId="{26D9FC32-1EB6-491D-A02B-02C2F31737D1}"/>
          </ac:graphicFrameMkLst>
        </pc:graphicFrameChg>
      </pc:sldChg>
      <pc:sldChg chg="modSp mod modNotesTx">
        <pc:chgData name="Marie D Wood" userId="aa2bd842-f192-4e1e-9a66-5fb13dd555b2" providerId="ADAL" clId="{F1AAA734-6328-4192-BC5D-FB073C0EEE3B}" dt="2024-01-22T19:16:04.296" v="4181"/>
        <pc:sldMkLst>
          <pc:docMk/>
          <pc:sldMk cId="2149119196" sldId="494"/>
        </pc:sldMkLst>
        <pc:spChg chg="mod">
          <ac:chgData name="Marie D Wood" userId="aa2bd842-f192-4e1e-9a66-5fb13dd555b2" providerId="ADAL" clId="{F1AAA734-6328-4192-BC5D-FB073C0EEE3B}" dt="2024-01-08T21:42:20.339" v="1854" actId="207"/>
          <ac:spMkLst>
            <pc:docMk/>
            <pc:sldMk cId="2149119196" sldId="494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5:41:57.712" v="6036" actId="14"/>
        <pc:sldMkLst>
          <pc:docMk/>
          <pc:sldMk cId="88725199" sldId="495"/>
        </pc:sldMkLst>
        <pc:spChg chg="mod">
          <ac:chgData name="Marie D Wood" userId="aa2bd842-f192-4e1e-9a66-5fb13dd555b2" providerId="ADAL" clId="{F1AAA734-6328-4192-BC5D-FB073C0EEE3B}" dt="2024-01-16T21:16:43.984" v="3798" actId="1076"/>
          <ac:spMkLst>
            <pc:docMk/>
            <pc:sldMk cId="88725199" sldId="495"/>
            <ac:spMk id="7" creationId="{8103113D-3FA7-10C8-CFF6-CF0FA3CF28D4}"/>
          </ac:spMkLst>
        </pc:spChg>
      </pc:sldChg>
      <pc:sldChg chg="addSp delSp modSp add mod modNotesTx">
        <pc:chgData name="Marie D Wood" userId="aa2bd842-f192-4e1e-9a66-5fb13dd555b2" providerId="ADAL" clId="{F1AAA734-6328-4192-BC5D-FB073C0EEE3B}" dt="2024-01-31T17:31:03.004" v="6164" actId="403"/>
        <pc:sldMkLst>
          <pc:docMk/>
          <pc:sldMk cId="3815557395" sldId="496"/>
        </pc:sldMkLst>
        <pc:spChg chg="add del mod">
          <ac:chgData name="Marie D Wood" userId="aa2bd842-f192-4e1e-9a66-5fb13dd555b2" providerId="ADAL" clId="{F1AAA734-6328-4192-BC5D-FB073C0EEE3B}" dt="2024-01-08T16:23:38.073" v="1073" actId="478"/>
          <ac:spMkLst>
            <pc:docMk/>
            <pc:sldMk cId="3815557395" sldId="496"/>
            <ac:spMk id="2" creationId="{6706CD86-63A8-51B0-F20F-51D054BF5BE1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4" creationId="{261FA91C-BF1E-A23E-D8D9-5D081B10A237}"/>
          </ac:spMkLst>
        </pc:spChg>
        <pc:spChg chg="mod">
          <ac:chgData name="Marie D Wood" userId="aa2bd842-f192-4e1e-9a66-5fb13dd555b2" providerId="ADAL" clId="{F1AAA734-6328-4192-BC5D-FB073C0EEE3B}" dt="2024-01-16T20:39:33.951" v="3677" actId="20577"/>
          <ac:spMkLst>
            <pc:docMk/>
            <pc:sldMk cId="3815557395" sldId="49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6" creationId="{7BDED2E3-13AB-8268-C220-FF59019AC307}"/>
          </ac:spMkLst>
        </pc:spChg>
        <pc:spChg chg="add del mod">
          <ac:chgData name="Marie D Wood" userId="aa2bd842-f192-4e1e-9a66-5fb13dd555b2" providerId="ADAL" clId="{F1AAA734-6328-4192-BC5D-FB073C0EEE3B}" dt="2024-01-08T16:25:31.689" v="1101"/>
          <ac:spMkLst>
            <pc:docMk/>
            <pc:sldMk cId="3815557395" sldId="496"/>
            <ac:spMk id="7" creationId="{06EBEB0D-7B0B-FC28-9B15-AC4C9941A62D}"/>
          </ac:spMkLst>
        </pc:spChg>
        <pc:spChg chg="del mod">
          <ac:chgData name="Marie D Wood" userId="aa2bd842-f192-4e1e-9a66-5fb13dd555b2" providerId="ADAL" clId="{F1AAA734-6328-4192-BC5D-FB073C0EEE3B}" dt="2024-01-09T13:41:05.355" v="1920" actId="478"/>
          <ac:spMkLst>
            <pc:docMk/>
            <pc:sldMk cId="3815557395" sldId="496"/>
            <ac:spMk id="8" creationId="{090EFA5F-2C72-42AB-A069-51AFDC27C766}"/>
          </ac:spMkLst>
        </pc:spChg>
        <pc:spChg chg="add mod">
          <ac:chgData name="Marie D Wood" userId="aa2bd842-f192-4e1e-9a66-5fb13dd555b2" providerId="ADAL" clId="{F1AAA734-6328-4192-BC5D-FB073C0EEE3B}" dt="2024-01-31T17:31:03.004" v="6164" actId="403"/>
          <ac:spMkLst>
            <pc:docMk/>
            <pc:sldMk cId="3815557395" sldId="496"/>
            <ac:spMk id="9" creationId="{CEDC587D-BA32-6F1C-0B50-036CEF5E59E7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0" creationId="{6E9BBC84-FFF6-1A54-3B03-3DE44F123F1C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1" creationId="{50318CDB-C078-1620-2DC6-2E3DE96687E2}"/>
          </ac:spMkLst>
        </pc:spChg>
        <pc:graphicFrameChg chg="mod modGraphic">
          <ac:chgData name="Marie D Wood" userId="aa2bd842-f192-4e1e-9a66-5fb13dd555b2" providerId="ADAL" clId="{F1AAA734-6328-4192-BC5D-FB073C0EEE3B}" dt="2024-01-09T13:40:57.591" v="1919" actId="1036"/>
          <ac:graphicFrameMkLst>
            <pc:docMk/>
            <pc:sldMk cId="3815557395" sldId="496"/>
            <ac:graphicFrameMk id="3" creationId="{734B4EC8-D2C9-D0D3-EE97-7385294B23B8}"/>
          </ac:graphicFrameMkLst>
        </pc:graphicFrameChg>
        <pc:picChg chg="del">
          <ac:chgData name="Marie D Wood" userId="aa2bd842-f192-4e1e-9a66-5fb13dd555b2" providerId="ADAL" clId="{F1AAA734-6328-4192-BC5D-FB073C0EEE3B}" dt="2024-01-08T16:23:30.257" v="1071" actId="478"/>
          <ac:picMkLst>
            <pc:docMk/>
            <pc:sldMk cId="3815557395" sldId="496"/>
            <ac:picMk id="7174" creationId="{1F1D67C6-2EC0-AA1B-A6BF-93A641739B76}"/>
          </ac:picMkLst>
        </pc:picChg>
      </pc:sldChg>
      <pc:sldChg chg="addSp delSp modSp add mod modNotesTx">
        <pc:chgData name="Marie D Wood" userId="aa2bd842-f192-4e1e-9a66-5fb13dd555b2" providerId="ADAL" clId="{F1AAA734-6328-4192-BC5D-FB073C0EEE3B}" dt="2024-01-31T13:42:14.437" v="4241" actId="20577"/>
        <pc:sldMkLst>
          <pc:docMk/>
          <pc:sldMk cId="1367076401" sldId="497"/>
        </pc:sldMkLst>
        <pc:spChg chg="add del mod">
          <ac:chgData name="Marie D Wood" userId="aa2bd842-f192-4e1e-9a66-5fb13dd555b2" providerId="ADAL" clId="{F1AAA734-6328-4192-BC5D-FB073C0EEE3B}" dt="2024-01-22T19:12:47.622" v="4141" actId="478"/>
          <ac:spMkLst>
            <pc:docMk/>
            <pc:sldMk cId="1367076401" sldId="497"/>
            <ac:spMk id="3" creationId="{C60EF54C-0DD2-EB1A-3465-CEF1E669B2D1}"/>
          </ac:spMkLst>
        </pc:spChg>
        <pc:spChg chg="mod">
          <ac:chgData name="Marie D Wood" userId="aa2bd842-f192-4e1e-9a66-5fb13dd555b2" providerId="ADAL" clId="{F1AAA734-6328-4192-BC5D-FB073C0EEE3B}" dt="2024-01-12T16:43:13.224" v="2389" actId="20577"/>
          <ac:spMkLst>
            <pc:docMk/>
            <pc:sldMk cId="1367076401" sldId="49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13.535" v="3802" actId="1076"/>
          <ac:spMkLst>
            <pc:docMk/>
            <pc:sldMk cId="1367076401" sldId="497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2:53.078" v="4142" actId="14826"/>
          <ac:picMkLst>
            <pc:docMk/>
            <pc:sldMk cId="1367076401" sldId="497"/>
            <ac:picMk id="2050" creationId="{D4C334E3-A9C8-7D61-7129-089EF2A292C7}"/>
          </ac:picMkLst>
        </pc:picChg>
      </pc:sldChg>
      <pc:sldChg chg="modSp new del mod">
        <pc:chgData name="Marie D Wood" userId="aa2bd842-f192-4e1e-9a66-5fb13dd555b2" providerId="ADAL" clId="{F1AAA734-6328-4192-BC5D-FB073C0EEE3B}" dt="2024-01-16T20:16:30.243" v="3189" actId="47"/>
        <pc:sldMkLst>
          <pc:docMk/>
          <pc:sldMk cId="1627936472" sldId="498"/>
        </pc:sldMkLst>
        <pc:spChg chg="mod">
          <ac:chgData name="Marie D Wood" userId="aa2bd842-f192-4e1e-9a66-5fb13dd555b2" providerId="ADAL" clId="{F1AAA734-6328-4192-BC5D-FB073C0EEE3B}" dt="2024-01-16T20:13:06.299" v="3034" actId="20577"/>
          <ac:spMkLst>
            <pc:docMk/>
            <pc:sldMk cId="1627936472" sldId="498"/>
            <ac:spMk id="3" creationId="{BAAF9AC8-5C53-E942-BAA1-CF8F7238040A}"/>
          </ac:spMkLst>
        </pc:spChg>
      </pc:sldChg>
      <pc:sldChg chg="new del ord">
        <pc:chgData name="Marie D Wood" userId="aa2bd842-f192-4e1e-9a66-5fb13dd555b2" providerId="ADAL" clId="{F1AAA734-6328-4192-BC5D-FB073C0EEE3B}" dt="2024-01-16T20:33:19.131" v="3608" actId="2696"/>
        <pc:sldMkLst>
          <pc:docMk/>
          <pc:sldMk cId="1674904735" sldId="498"/>
        </pc:sldMkLst>
      </pc:sldChg>
      <pc:sldChg chg="addSp delSp modSp new mod ord modClrScheme chgLayout modNotesTx">
        <pc:chgData name="Marie D Wood" userId="aa2bd842-f192-4e1e-9a66-5fb13dd555b2" providerId="ADAL" clId="{F1AAA734-6328-4192-BC5D-FB073C0EEE3B}" dt="2024-01-31T15:31:39.779" v="5712" actId="5793"/>
        <pc:sldMkLst>
          <pc:docMk/>
          <pc:sldMk cId="3801014910" sldId="499"/>
        </pc:sldMkLst>
        <pc:spChg chg="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2" creationId="{44526B80-A801-81CC-49BE-60907A2D4F18}"/>
          </ac:spMkLst>
        </pc:spChg>
        <pc:spChg chg="del mod ord">
          <ac:chgData name="Marie D Wood" userId="aa2bd842-f192-4e1e-9a66-5fb13dd555b2" providerId="ADAL" clId="{F1AAA734-6328-4192-BC5D-FB073C0EEE3B}" dt="2024-01-16T20:33:56.981" v="3625" actId="700"/>
          <ac:spMkLst>
            <pc:docMk/>
            <pc:sldMk cId="3801014910" sldId="499"/>
            <ac:spMk id="3" creationId="{8D8A5892-99E6-008B-0F3F-9E2FDA9E9F94}"/>
          </ac:spMkLst>
        </pc:spChg>
        <pc:spChg chg="add del mod ord">
          <ac:chgData name="Marie D Wood" userId="aa2bd842-f192-4e1e-9a66-5fb13dd555b2" providerId="ADAL" clId="{F1AAA734-6328-4192-BC5D-FB073C0EEE3B}" dt="2024-01-16T21:06:13.154" v="3793" actId="700"/>
          <ac:spMkLst>
            <pc:docMk/>
            <pc:sldMk cId="3801014910" sldId="499"/>
            <ac:spMk id="4" creationId="{D70DF20A-07E5-115A-B2E4-17A83FCF2A13}"/>
          </ac:spMkLst>
        </pc:spChg>
        <pc:spChg chg="add del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5" creationId="{5B1CB6F5-8E5A-98DB-A2D0-3838507EF223}"/>
          </ac:spMkLst>
        </pc:spChg>
        <pc:spChg chg="add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6" creationId="{BEF136F3-0ACE-913B-42D7-6A1906A3C5A3}"/>
          </ac:spMkLst>
        </pc:spChg>
      </pc:sldChg>
      <pc:sldMasterChg chg="addSp delSp modSp">
        <pc:chgData name="Marie D Wood" userId="aa2bd842-f192-4e1e-9a66-5fb13dd555b2" providerId="ADAL" clId="{F1AAA734-6328-4192-BC5D-FB073C0EEE3B}" dt="2024-01-17T13:08:51.553" v="3981" actId="1076"/>
        <pc:sldMasterMkLst>
          <pc:docMk/>
          <pc:sldMasterMk cId="0" sldId="2147493464"/>
        </pc:sldMasterMkLst>
        <pc:picChg chg="add del mod">
          <ac:chgData name="Marie D Wood" userId="aa2bd842-f192-4e1e-9a66-5fb13dd555b2" providerId="ADAL" clId="{F1AAA734-6328-4192-BC5D-FB073C0EEE3B}" dt="2024-01-17T13:08:04.768" v="3973" actId="478"/>
          <ac:picMkLst>
            <pc:docMk/>
            <pc:sldMasterMk cId="0" sldId="2147493464"/>
            <ac:picMk id="2" creationId="{1DB51192-7045-4BAA-0D84-0DBC272DA854}"/>
          </ac:picMkLst>
        </pc:picChg>
        <pc:picChg chg="add del mod">
          <ac:chgData name="Marie D Wood" userId="aa2bd842-f192-4e1e-9a66-5fb13dd555b2" providerId="ADAL" clId="{F1AAA734-6328-4192-BC5D-FB073C0EEE3B}" dt="2024-01-17T13:08:33.092" v="3979" actId="478"/>
          <ac:picMkLst>
            <pc:docMk/>
            <pc:sldMasterMk cId="0" sldId="2147493464"/>
            <ac:picMk id="3" creationId="{041B5A11-9444-9777-ACA6-BB5FF404DABE}"/>
          </ac:picMkLst>
        </pc:picChg>
        <pc:picChg chg="mod">
          <ac:chgData name="Marie D Wood" userId="aa2bd842-f192-4e1e-9a66-5fb13dd555b2" providerId="ADAL" clId="{F1AAA734-6328-4192-BC5D-FB073C0EEE3B}" dt="2024-01-17T13:08:51.553" v="3981" actId="1076"/>
          <ac:picMkLst>
            <pc:docMk/>
            <pc:sldMasterMk cId="0" sldId="2147493464"/>
            <ac:picMk id="2050" creationId="{4FE1C379-7611-400C-A5EE-DC13D9408A45}"/>
          </ac:picMkLst>
        </pc:picChg>
      </pc:sldMasterChg>
      <pc:sldMasterChg chg="addSp delSp modSp">
        <pc:chgData name="Marie D Wood" userId="aa2bd842-f192-4e1e-9a66-5fb13dd555b2" providerId="ADAL" clId="{F1AAA734-6328-4192-BC5D-FB073C0EEE3B}" dt="2024-01-17T13:07:14.478" v="3966" actId="21"/>
        <pc:sldMasterMkLst>
          <pc:docMk/>
          <pc:sldMasterMk cId="0" sldId="2147493466"/>
        </pc:sldMasterMkLst>
        <pc:picChg chg="add del mod">
          <ac:chgData name="Marie D Wood" userId="aa2bd842-f192-4e1e-9a66-5fb13dd555b2" providerId="ADAL" clId="{F1AAA734-6328-4192-BC5D-FB073C0EEE3B}" dt="2024-01-17T13:07:14.478" v="3966" actId="21"/>
          <ac:picMkLst>
            <pc:docMk/>
            <pc:sldMasterMk cId="0" sldId="2147493466"/>
            <ac:picMk id="2" creationId="{3121B4C0-CB0E-5ACB-6D31-4704D70491BB}"/>
          </ac:picMkLst>
        </pc:picChg>
        <pc:picChg chg="mod">
          <ac:chgData name="Marie D Wood" userId="aa2bd842-f192-4e1e-9a66-5fb13dd555b2" providerId="ADAL" clId="{F1AAA734-6328-4192-BC5D-FB073C0EEE3B}" dt="2024-01-17T13:07:12.160" v="3964" actId="1076"/>
          <ac:picMkLst>
            <pc:docMk/>
            <pc:sldMasterMk cId="0" sldId="2147493466"/>
            <ac:picMk id="3074" creationId="{F3F5536A-FCE9-493E-BC13-7230A6193401}"/>
          </ac:picMkLst>
        </pc:picChg>
      </pc:sldMasterChg>
      <pc:sldMasterChg chg="modSp">
        <pc:chgData name="Marie D Wood" userId="aa2bd842-f192-4e1e-9a66-5fb13dd555b2" providerId="ADAL" clId="{F1AAA734-6328-4192-BC5D-FB073C0EEE3B}" dt="2024-01-17T13:07:53.137" v="3972" actId="735"/>
        <pc:sldMasterMkLst>
          <pc:docMk/>
          <pc:sldMasterMk cId="0" sldId="2147493470"/>
        </pc:sldMasterMkLst>
      </pc:sldMasterChg>
    </pc:docChg>
  </pc:docChgLst>
  <pc:docChgLst>
    <pc:chgData name="Aleks Jovanovich" userId="S::aleksandar_jovanovich@progressive.com::6ff26df7-9ece-4cbb-9b25-991ea4a4eba2" providerId="AD" clId="Web-{14680358-7D24-E595-3F3E-C6306D4567C4}"/>
    <pc:docChg chg="addSld modSld modSection">
      <pc:chgData name="Aleks Jovanovich" userId="S::aleksandar_jovanovich@progressive.com::6ff26df7-9ece-4cbb-9b25-991ea4a4eba2" providerId="AD" clId="Web-{14680358-7D24-E595-3F3E-C6306D4567C4}" dt="2024-01-26T00:08:45.233" v="37" actId="20577"/>
      <pc:docMkLst>
        <pc:docMk/>
      </pc:docMkLst>
      <pc:sldChg chg="modSp add replId">
        <pc:chgData name="Aleks Jovanovich" userId="S::aleksandar_jovanovich@progressive.com::6ff26df7-9ece-4cbb-9b25-991ea4a4eba2" providerId="AD" clId="Web-{14680358-7D24-E595-3F3E-C6306D4567C4}" dt="2024-01-26T00:08:08.606" v="13" actId="20577"/>
        <pc:sldMkLst>
          <pc:docMk/>
          <pc:sldMk cId="1534513992" sldId="504"/>
        </pc:sldMkLst>
        <pc:spChg chg="mod">
          <ac:chgData name="Aleks Jovanovich" userId="S::aleksandar_jovanovich@progressive.com::6ff26df7-9ece-4cbb-9b25-991ea4a4eba2" providerId="AD" clId="Web-{14680358-7D24-E595-3F3E-C6306D4567C4}" dt="2024-01-26T00:08:08.606" v="13" actId="20577"/>
          <ac:spMkLst>
            <pc:docMk/>
            <pc:sldMk cId="1534513992" sldId="504"/>
            <ac:spMk id="3" creationId="{E05F805C-3645-9B74-8B29-A8DD225AF14A}"/>
          </ac:spMkLst>
        </pc:spChg>
      </pc:sldChg>
      <pc:sldChg chg="modSp add replId">
        <pc:chgData name="Aleks Jovanovich" userId="S::aleksandar_jovanovich@progressive.com::6ff26df7-9ece-4cbb-9b25-991ea4a4eba2" providerId="AD" clId="Web-{14680358-7D24-E595-3F3E-C6306D4567C4}" dt="2024-01-26T00:08:24.701" v="29" actId="20577"/>
        <pc:sldMkLst>
          <pc:docMk/>
          <pc:sldMk cId="3718752375" sldId="505"/>
        </pc:sldMkLst>
        <pc:spChg chg="mod">
          <ac:chgData name="Aleks Jovanovich" userId="S::aleksandar_jovanovich@progressive.com::6ff26df7-9ece-4cbb-9b25-991ea4a4eba2" providerId="AD" clId="Web-{14680358-7D24-E595-3F3E-C6306D4567C4}" dt="2024-01-26T00:08:24.701" v="29" actId="20577"/>
          <ac:spMkLst>
            <pc:docMk/>
            <pc:sldMk cId="3718752375" sldId="505"/>
            <ac:spMk id="3" creationId="{FC03B18B-D70F-58EB-8535-C7DB01FD89A0}"/>
          </ac:spMkLst>
        </pc:spChg>
      </pc:sldChg>
      <pc:sldChg chg="modSp add replId">
        <pc:chgData name="Aleks Jovanovich" userId="S::aleksandar_jovanovich@progressive.com::6ff26df7-9ece-4cbb-9b25-991ea4a4eba2" providerId="AD" clId="Web-{14680358-7D24-E595-3F3E-C6306D4567C4}" dt="2024-01-26T00:08:45.233" v="37" actId="20577"/>
        <pc:sldMkLst>
          <pc:docMk/>
          <pc:sldMk cId="530314826" sldId="506"/>
        </pc:sldMkLst>
        <pc:spChg chg="mod">
          <ac:chgData name="Aleks Jovanovich" userId="S::aleksandar_jovanovich@progressive.com::6ff26df7-9ece-4cbb-9b25-991ea4a4eba2" providerId="AD" clId="Web-{14680358-7D24-E595-3F3E-C6306D4567C4}" dt="2024-01-26T00:08:45.233" v="37" actId="20577"/>
          <ac:spMkLst>
            <pc:docMk/>
            <pc:sldMk cId="530314826" sldId="506"/>
            <ac:spMk id="3" creationId="{05C749B7-8F2C-FE04-E6BA-7C264278AC5D}"/>
          </ac:spMkLst>
        </pc:spChg>
      </pc:sldChg>
    </pc:docChg>
  </pc:docChgLst>
  <pc:docChgLst>
    <pc:chgData name="Aleks Jovanovich" userId="S::aleksandar_jovanovich@progressive.com::6ff26df7-9ece-4cbb-9b25-991ea4a4eba2" providerId="AD" clId="Web-{BC08D8AA-8101-861D-55BD-8BBF3C39954E}"/>
    <pc:docChg chg="modSld">
      <pc:chgData name="Aleks Jovanovich" userId="S::aleksandar_jovanovich@progressive.com::6ff26df7-9ece-4cbb-9b25-991ea4a4eba2" providerId="AD" clId="Web-{BC08D8AA-8101-861D-55BD-8BBF3C39954E}" dt="2024-02-27T15:20:13.911" v="0"/>
      <pc:docMkLst>
        <pc:docMk/>
      </pc:docMkLst>
      <pc:sldChg chg="delSp">
        <pc:chgData name="Aleks Jovanovich" userId="S::aleksandar_jovanovich@progressive.com::6ff26df7-9ece-4cbb-9b25-991ea4a4eba2" providerId="AD" clId="Web-{BC08D8AA-8101-861D-55BD-8BBF3C39954E}" dt="2024-02-27T15:20:13.911" v="0"/>
        <pc:sldMkLst>
          <pc:docMk/>
          <pc:sldMk cId="1318842959" sldId="459"/>
        </pc:sldMkLst>
        <pc:spChg chg="del">
          <ac:chgData name="Aleks Jovanovich" userId="S::aleksandar_jovanovich@progressive.com::6ff26df7-9ece-4cbb-9b25-991ea4a4eba2" providerId="AD" clId="Web-{BC08D8AA-8101-861D-55BD-8BBF3C39954E}" dt="2024-02-27T15:20:13.911" v="0"/>
          <ac:spMkLst>
            <pc:docMk/>
            <pc:sldMk cId="1318842959" sldId="459"/>
            <ac:spMk id="9" creationId="{61A0F005-0CB8-7049-2B29-68125741813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D0F6E1-8E43-44BB-AD10-2D118302B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C8FFBC-F1EF-49C4-B2DA-DFD741760F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A4128A1-2553-4925-80BE-11C9C0688C53}" type="datetimeFigureOut">
              <a:rPr lang="en-US"/>
              <a:pPr>
                <a:defRPr/>
              </a:pPr>
              <a:t>3/7/25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B2341-728B-4800-8976-E62E7E046A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E81DBA-615F-46FB-B05F-A92766D5D1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868E51-713C-4D54-B1DE-277270EA25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58705B-88C0-42CA-81F7-0E875CE611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15126-4888-4932-B6C3-7B02C0C7598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3FBF92F-34BB-4974-879D-422CCDC29AB9}" type="datetimeFigureOut">
              <a:rPr lang="en-US"/>
              <a:pPr>
                <a:defRPr/>
              </a:pPr>
              <a:t>3/7/25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413FD02-48A4-4DA7-89E7-2FC09C069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8FFBB92-9C3B-4112-BD83-4F999ECDD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6B235-252E-401B-AB21-D8A166EA284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EAA52-B793-40A2-A43E-344459107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B7D74D-C969-4920-A7A6-E44C909EE3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928" userDrawn="1">
          <p15:clr>
            <a:srgbClr val="F26B43"/>
          </p15:clr>
        </p15:guide>
        <p15:guide id="2" pos="220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976F7B8F-3F81-492C-A80E-CAF72B928D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397E328E-CCBA-4478-9B04-890335BD2D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Welcome to the session: </a:t>
            </a:r>
            <a:r>
              <a:rPr lang="en-US" altLang="en-US" sz="1200" b="1" i="1" dirty="0"/>
              <a:t>Introduction to Data Literacy and Data-Driven Decision Making!</a:t>
            </a:r>
            <a:endParaRPr lang="en-US" altLang="en-US" i="1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F0A16267-A242-433D-8871-F958D211A5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The significance of this approach lies in the fact that asking questions and learning from peers and colleagues is essential for building data literacy.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</a:pPr>
            <a:endParaRPr lang="en-US" i="1" dirty="0"/>
          </a:p>
          <a:p>
            <a:pPr marL="0" indent="0">
              <a:buFont typeface="Arial"/>
              <a:buNone/>
            </a:pPr>
            <a:r>
              <a:rPr lang="en-US" dirty="0"/>
              <a:t>Stress that data skills become stronger when collaboration is prioritized over isolation.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For Example:</a:t>
            </a: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To illustrate the importance of curiosity and knowledge sharing, consider the following examples of actions you can take during data analysis:</a:t>
            </a: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dirty="0"/>
              <a:t>Ask Peers About Their Data Encounters:</a:t>
            </a:r>
          </a:p>
          <a:p>
            <a:pPr lvl="2">
              <a:buFont typeface="Arial"/>
              <a:buNone/>
            </a:pPr>
            <a:r>
              <a:rPr lang="en-US" dirty="0"/>
              <a:t>- Encourage discussions with colleagues about their data experiences:</a:t>
            </a:r>
          </a:p>
          <a:p>
            <a:pPr lvl="2">
              <a:buFont typeface="Arial"/>
              <a:buNone/>
            </a:pPr>
            <a:r>
              <a:rPr lang="en-US" dirty="0"/>
              <a:t>- Ask questions like, "What charts did you find confusing?“</a:t>
            </a:r>
          </a:p>
          <a:p>
            <a:pPr lvl="2">
              <a:buFont typeface="Arial"/>
              <a:buNone/>
            </a:pPr>
            <a:r>
              <a:rPr lang="en-US" dirty="0"/>
              <a:t>- Explore instances when they noticed contradictory statistics.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r>
              <a:rPr lang="en-US" b="1" dirty="0"/>
              <a:t>Compare Interpretations:</a:t>
            </a:r>
          </a:p>
          <a:p>
            <a:pPr lvl="2">
              <a:buFont typeface="Arial"/>
              <a:buNone/>
            </a:pPr>
            <a:r>
              <a:rPr lang="en-US" dirty="0"/>
              <a:t>- Collaborate with others to understand data trends:</a:t>
            </a:r>
          </a:p>
          <a:p>
            <a:pPr lvl="2">
              <a:buFont typeface="Arial"/>
              <a:buNone/>
            </a:pPr>
            <a:r>
              <a:rPr lang="en-US" dirty="0"/>
              <a:t>- Engage in conversations like, "Does this trend make sense to you?“</a:t>
            </a:r>
          </a:p>
          <a:p>
            <a:pPr lvl="2">
              <a:buFont typeface="Arial"/>
              <a:buNone/>
            </a:pPr>
            <a:r>
              <a:rPr lang="en-US" dirty="0"/>
              <a:t>- Encourage discussions on potential aspects that might be overlooked.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r>
              <a:rPr lang="en-US" b="1" dirty="0"/>
              <a:t>Discuss Data Origins: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Delve into the origins of the data and its stakeholders:</a:t>
            </a:r>
          </a:p>
          <a:p>
            <a:pPr marL="914400" lvl="2" indent="0">
              <a:buFont typeface="Arial"/>
              <a:buNone/>
            </a:pPr>
            <a:r>
              <a:rPr lang="en-US" dirty="0"/>
              <a:t>- Initiate conversations about how the data might have been gathered.</a:t>
            </a:r>
          </a:p>
          <a:p>
            <a:pPr marL="914400" lvl="2" indent="0">
              <a:buFont typeface="Arial"/>
              <a:buNone/>
            </a:pPr>
            <a:r>
              <a:rPr lang="en-US" dirty="0"/>
              <a:t>- Consider the perspectives of various stakeholders involved in the data collection process.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59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explore the key characteristics that define a data-driven workplace, where data plays a central role in decision-making and operations.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i="0" dirty="0">
                <a:effectLst/>
              </a:rPr>
              <a:t>Characteristics of a </a:t>
            </a:r>
            <a:r>
              <a:rPr lang="en-US" b="1" dirty="0"/>
              <a:t>Data-Driven Workplace</a:t>
            </a:r>
            <a:r>
              <a:rPr lang="en-US" b="1" i="0" dirty="0">
                <a:effectLst/>
              </a:rPr>
              <a:t>:</a:t>
            </a:r>
          </a:p>
          <a:p>
            <a:pPr marL="457200" lvl="1" indent="0">
              <a:buFont typeface="Arial"/>
              <a:buNone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Data </a:t>
            </a:r>
            <a:r>
              <a:rPr lang="en-US" b="1" dirty="0"/>
              <a:t>Accessibility and Sharing Between Teams: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A data-driven workplace ensures that </a:t>
            </a:r>
            <a:r>
              <a:rPr lang="en-US" i="0" dirty="0">
                <a:effectLst/>
              </a:rPr>
              <a:t>data </a:t>
            </a:r>
            <a:r>
              <a:rPr lang="en-US" dirty="0"/>
              <a:t>is easily accessible to all relevant teams. There is a culture of </a:t>
            </a:r>
            <a:r>
              <a:rPr lang="en-US" i="0" dirty="0">
                <a:effectLst/>
              </a:rPr>
              <a:t>sharing </a:t>
            </a:r>
            <a:r>
              <a:rPr lang="en-US" dirty="0"/>
              <a:t>data across departments, breaking down silos, and fostering collaboration.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Use of </a:t>
            </a:r>
            <a:r>
              <a:rPr lang="en-US" b="1" dirty="0"/>
              <a:t>Reports and Dashboards for Overview: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Reports </a:t>
            </a:r>
            <a:r>
              <a:rPr lang="en-US" b="0" i="0" dirty="0">
                <a:effectLst/>
              </a:rPr>
              <a:t>and dashboards </a:t>
            </a:r>
            <a:r>
              <a:rPr lang="en-US" dirty="0"/>
              <a:t>are widely used to provide a quick and comprehensive overview of key metrics and insights. They serve as valuable tools </a:t>
            </a:r>
            <a:r>
              <a:rPr lang="en-US" b="0" i="0" dirty="0">
                <a:effectLst/>
              </a:rPr>
              <a:t>for </a:t>
            </a:r>
            <a:r>
              <a:rPr lang="en-US" dirty="0"/>
              <a:t>informed decision-making.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Collaboration </a:t>
            </a:r>
            <a:r>
              <a:rPr lang="en-US" b="1" dirty="0"/>
              <a:t>Across Business Units: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Collaboration isn't limited to individual teams. In a data-driven workplace, there is active collaboration </a:t>
            </a:r>
            <a:r>
              <a:rPr lang="en-US" b="0" i="0" dirty="0">
                <a:effectLst/>
              </a:rPr>
              <a:t>across </a:t>
            </a:r>
            <a:r>
              <a:rPr lang="en-US" dirty="0"/>
              <a:t>different </a:t>
            </a:r>
            <a:r>
              <a:rPr lang="en-US" b="0" i="0" dirty="0">
                <a:effectLst/>
              </a:rPr>
              <a:t>business units</a:t>
            </a:r>
            <a:r>
              <a:rPr lang="en-US" dirty="0"/>
              <a:t> to leverage data for achieving common goals.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Openness to </a:t>
            </a:r>
            <a:r>
              <a:rPr lang="en-US" b="1" dirty="0"/>
              <a:t>Continual Learning and Experimentation: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The culture in such workplaces encourages a </a:t>
            </a:r>
            <a:r>
              <a:rPr lang="en-US" b="0" i="0" dirty="0">
                <a:effectLst/>
              </a:rPr>
              <a:t>continual learning</a:t>
            </a:r>
            <a:r>
              <a:rPr lang="en-US" dirty="0"/>
              <a:t> mindset. Teams are open to </a:t>
            </a:r>
            <a:r>
              <a:rPr lang="en-US" b="0" i="0" dirty="0">
                <a:effectLst/>
              </a:rPr>
              <a:t>experimentation</a:t>
            </a:r>
            <a:r>
              <a:rPr lang="en-US" dirty="0"/>
              <a:t> and are willing to adapt based on data-driven insights.</a:t>
            </a:r>
          </a:p>
          <a:p>
            <a:pPr marL="0" indent="0">
              <a:buFont typeface="Arial"/>
              <a:buNone/>
            </a:pPr>
            <a:endParaRPr lang="en-US" i="0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characteristics create an environment where data is at the forefront of decision-making, enabling organizations to stay agile, competitive, and adaptive in today's dynamic business landscape</a:t>
            </a:r>
            <a:r>
              <a:rPr lang="en-US" b="0" i="0" dirty="0">
                <a:effectLst/>
              </a:rPr>
              <a:t>.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4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This section highlights the importance of breaking down data silos within organizations and the significant benefits it brings.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Why This Matters:</a:t>
            </a:r>
            <a:endParaRPr lang="en-US" dirty="0"/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Data often exists in organizational silos, with different departments possessing specific sets of data. For example, finance has spending statistics, while marketing holds customer data.</a:t>
            </a:r>
            <a:endParaRPr lang="en-US" dirty="0">
              <a:cs typeface="Calibri"/>
            </a:endParaRPr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Emphasize that critical insights can be missed when the full picture isn't accessible. Teams may end up wasting time and resources recreating existing data.</a:t>
            </a:r>
          </a:p>
          <a:p>
            <a:pPr marL="914400" lvl="2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dirty="0"/>
              <a:t>Benefits:</a:t>
            </a:r>
            <a:endParaRPr lang="en-US" dirty="0"/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Breaking data silos offers several advantages:</a:t>
            </a:r>
          </a:p>
          <a:p>
            <a:pPr marL="914400" lvl="2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Holistic View for Better Strategy: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b="1" dirty="0"/>
              <a:t>- </a:t>
            </a:r>
            <a:r>
              <a:rPr lang="en-US" dirty="0"/>
              <a:t>It allows for a comprehensive and unified view of data, enabling better-informed strategic decision-making.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Speed and Efficiency Improvements:</a:t>
            </a:r>
            <a:endParaRPr lang="en-US" dirty="0"/>
          </a:p>
          <a:p>
            <a:pPr marL="914400" lvl="3" indent="0">
              <a:buFont typeface="Arial"/>
              <a:buNone/>
            </a:pPr>
            <a:r>
              <a:rPr lang="en-US" dirty="0"/>
              <a:t>- Organizations can operate more efficiently, as teams can access the data they need without delay.</a:t>
            </a:r>
          </a:p>
          <a:p>
            <a:pPr marL="742950" lvl="2" indent="-285750">
              <a:buFont typeface="Arial"/>
              <a:buChar char="•"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Innovation from Cross-Pollinated Insights: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Collaboration across departments results in cross-pollination of insights, fostering innovation and creativity.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i="1" dirty="0"/>
          </a:p>
          <a:p>
            <a:pPr lv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Barriers like data silos can limit an organization's full potential. Proactive sharing of data unlocks its value across teams, functions, and levels of the company, driving progress and competitiveness.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3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delve into the importance of reports and dashboards in data-driven decision-making.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r>
              <a:rPr lang="en-US" b="1" dirty="0"/>
              <a:t>Why This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Reports and dashboards serve as invaluable tools because they condense complex data into concise summaries and visualizations. They provide a snapshot of key trends and metrics, making it easier for decision-makers to grasp essential insights quickly.</a:t>
            </a:r>
            <a:endParaRPr lang="en-US" dirty="0">
              <a:cs typeface="Calibri"/>
            </a:endParaRPr>
          </a:p>
          <a:p>
            <a:endParaRPr lang="en-US" b="1" dirty="0"/>
          </a:p>
          <a:p>
            <a:r>
              <a:rPr lang="en-US" b="1" dirty="0"/>
              <a:t>Examples: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Let's take a closer look at a practical example:</a:t>
            </a: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Reports and dashboards streamline data interpretation and enable timely and informed decision-making, ultimately contributing to an organization's success.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/>
              <a:t>Click on the Digital Dashboard to see the Chart of the Month winners!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105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In this section, we'll emphasize the significance of breaking down data silos and fostering collaboration across teams and departments.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lvl="0">
              <a:defRPr/>
            </a:pPr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Each team within an organization holds unique data based on its function. The isolation of this data in separate silos can hinder progress and insights.</a:t>
            </a:r>
          </a:p>
          <a:p>
            <a:pPr marL="0" lvl="0" indent="0">
              <a:buFont typeface="Arial"/>
              <a:buNone/>
              <a:defRPr/>
            </a:pP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Collaboration goes beyond just passing reports between isolated departments. Proactively bridging data understanding drives better-informed and integrated strategies, harnessing the collective intelligence of your organization. This approach is essential for achieving a competitive advantage through data-driven decision-making.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26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explore why it's crucial for data skills to evolve continually in response to changing tools and needs.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Data skills must adapt and evolve in tandem with evolving tools and changing business needs. Stagnation in data skills can hinder progress and innovation.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pPr marL="457200" lvl="1" indent="0">
              <a:buFont typeface="Arial"/>
              <a:buNone/>
            </a:pPr>
            <a:endParaRPr lang="en-US" dirty="0"/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"little bets" in your personal and professional development build momentum over time. Embracing curiosity and maintaining a growth mindset is the key to unlocking the full potential of what data can offer.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Question for Reflection:</a:t>
            </a:r>
            <a:r>
              <a:rPr lang="en-US" dirty="0"/>
              <a:t> What data questions have you been pondering lately? Reflecting on this can guide your learning and growth in the data field.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25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This slide presents best practices that are essential for developing data literacy skills and making informed decisions based on data.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lvl="0">
              <a:defRPr/>
            </a:pPr>
            <a:r>
              <a:rPr lang="en-US" b="1" dirty="0"/>
              <a:t>Purpose: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The purpose of data literacy is not just to focus on a single statistic but to develop transferable skills. These skills empower individuals to identify misleading uses of data, leverage quality evidence sources, consider multiple perspectives, and derive reasonable, fact-based interpretations. Ultimately, data literacy enables better personal and public decision-making.</a:t>
            </a:r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Embracing these best practices is fundamental for harnessing the power of data while minimizing the risks associated with data misinterpretation and misuse.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8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introduces the learning objectives for </a:t>
            </a:r>
            <a:r>
              <a:rPr lang="en-US" i="0" dirty="0">
                <a:effectLst/>
              </a:rPr>
              <a:t>the lesson, </a:t>
            </a:r>
            <a:r>
              <a:rPr lang="en-US" dirty="0"/>
              <a:t>outlining what participants </a:t>
            </a:r>
            <a:r>
              <a:rPr lang="en-US" i="0" dirty="0">
                <a:effectLst/>
              </a:rPr>
              <a:t>will be able to</a:t>
            </a:r>
            <a:r>
              <a:rPr lang="en-US" dirty="0"/>
              <a:t> do by the end of the session.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r>
              <a:rPr lang="en-US" b="1" dirty="0"/>
              <a:t>By the End of This Lesson, You Will Be Able to</a:t>
            </a:r>
            <a:r>
              <a:rPr lang="en-US" b="1" i="0" dirty="0">
                <a:effectLst/>
              </a:rPr>
              <a:t>:</a:t>
            </a:r>
          </a:p>
          <a:p>
            <a:endParaRPr lang="en-US" dirty="0"/>
          </a:p>
          <a:p>
            <a:r>
              <a:rPr lang="en-US" b="1" i="0" dirty="0">
                <a:effectLst/>
              </a:rPr>
              <a:t>Know </a:t>
            </a:r>
            <a:r>
              <a:rPr lang="en-US" b="1" dirty="0"/>
              <a:t>What Data Is:</a:t>
            </a:r>
          </a:p>
          <a:p>
            <a:pPr lvl="1"/>
            <a:r>
              <a:rPr lang="en-US" b="1" dirty="0"/>
              <a:t>- </a:t>
            </a:r>
            <a:r>
              <a:rPr lang="en-US" dirty="0"/>
              <a:t>We'll start by developing a clear understanding of </a:t>
            </a:r>
            <a:r>
              <a:rPr lang="en-US" b="0" i="0" dirty="0">
                <a:effectLst/>
              </a:rPr>
              <a:t>what </a:t>
            </a:r>
            <a:r>
              <a:rPr lang="en-US" dirty="0"/>
              <a:t>data is, its various forms, and how it </a:t>
            </a:r>
            <a:r>
              <a:rPr lang="en-US" b="0" i="0" dirty="0">
                <a:effectLst/>
              </a:rPr>
              <a:t>is</a:t>
            </a:r>
            <a:r>
              <a:rPr lang="en-US" dirty="0"/>
              <a:t> collected and structured.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How to Leverage Data</a:t>
            </a:r>
            <a:r>
              <a:rPr lang="en-US" b="1" dirty="0"/>
              <a:t>:</a:t>
            </a:r>
          </a:p>
          <a:p>
            <a:pPr lvl="1">
              <a:buFont typeface="Arial"/>
              <a:buNone/>
            </a:pPr>
            <a:r>
              <a:rPr lang="en-US" b="1" dirty="0"/>
              <a:t>- </a:t>
            </a:r>
            <a:r>
              <a:rPr lang="en-US" dirty="0"/>
              <a:t>You'll learn how to effectively leverage data as a valuable resource for decision-making, problem-solving, and insight generation.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>
              <a:buFont typeface="Arial"/>
              <a:buNone/>
            </a:pPr>
            <a:r>
              <a:rPr lang="en-US" b="1" dirty="0"/>
              <a:t>Understand Data in the Workplace:</a:t>
            </a:r>
          </a:p>
          <a:p>
            <a:pPr lvl="1">
              <a:buFont typeface="Arial"/>
              <a:buNone/>
            </a:pPr>
            <a:r>
              <a:rPr lang="en-US" dirty="0"/>
              <a:t>- We'll explore the role of data in the workplace, examining its applications across different industries and functions.</a:t>
            </a:r>
          </a:p>
          <a:p>
            <a:pPr>
              <a:buFont typeface="Arial"/>
              <a:buNone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learning objectives will guide our journey towards data literacy and empower you with practical skills and knowledge to work with data effectively.</a:t>
            </a:r>
            <a:endParaRPr lang="en-US" dirty="0">
              <a:cs typeface="Calibri"/>
            </a:endParaRPr>
          </a:p>
          <a:p>
            <a:pPr lv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</a:pPr>
            <a:endParaRPr lang="en-US" sz="1200" b="1" i="0" dirty="0">
              <a:effectLst/>
              <a:latin typeface="+mn-lt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92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presents a succinct definition </a:t>
            </a:r>
            <a:r>
              <a:rPr lang="en-US" b="0" i="0" dirty="0"/>
              <a:t>of </a:t>
            </a:r>
            <a:r>
              <a:rPr lang="en-US" b="0" i="0" kern="1200" dirty="0"/>
              <a:t>data literacy</a:t>
            </a:r>
            <a:r>
              <a:rPr lang="en-US" dirty="0"/>
              <a:t>.</a:t>
            </a:r>
            <a:endParaRPr lang="en-US" dirty="0">
              <a:ea typeface="+mn-ea"/>
              <a:cs typeface="+mn-cs"/>
            </a:endParaRPr>
          </a:p>
          <a:p>
            <a:endParaRPr lang="en-US" i="1" dirty="0"/>
          </a:p>
          <a:p>
            <a:r>
              <a:rPr lang="en-US" i="1" dirty="0"/>
              <a:t>Speaker Notes:</a:t>
            </a:r>
          </a:p>
          <a:p>
            <a:endParaRPr lang="en-US" i="1" dirty="0"/>
          </a:p>
          <a:p>
            <a:pPr>
              <a:defRPr/>
            </a:pPr>
            <a:r>
              <a:rPr lang="en-US" b="1" dirty="0"/>
              <a:t>What is Data Literacy?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dirty="0"/>
              <a:t>Data literacy is the ability to read, analyze, and make informed decisions using data effectively.</a:t>
            </a:r>
          </a:p>
          <a:p>
            <a:pPr marL="0" indent="0">
              <a:buFont typeface="Arial"/>
              <a:buNone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Data literacy empowers individuals to navigate the complex landscape of data and extract meaningful insights to drive informed choices and actions.</a:t>
            </a:r>
          </a:p>
          <a:p>
            <a:pPr marR="0" lvl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1200" b="1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/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36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This slide introduces the concept of </a:t>
            </a:r>
            <a:r>
              <a:rPr lang="en-US" b="0" i="0" dirty="0"/>
              <a:t>data literacy</a:t>
            </a:r>
            <a:r>
              <a:rPr lang="en-US" dirty="0"/>
              <a:t> and its core components.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What is Data Literacy?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literacy involves developing the skills and knowledge necessary to understand data comprehensively. It encompasses the ability to decipher </a:t>
            </a:r>
            <a:r>
              <a:rPr lang="en-US" b="0" i="0" dirty="0"/>
              <a:t>data </a:t>
            </a:r>
            <a:r>
              <a:rPr lang="en-US" dirty="0"/>
              <a:t>sources, appreciate context, and recognize potential biases within data.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Key Components: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The core components of data literacy include understanding where data comes from, grasping the context surrounding data, and being aware of potential biases that may influence data interpretation.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Data literacy empowers individuals to engage with data effectively, enabling them to make informed decisions and draw accurate conclusions based on data-driven insights.</a:t>
            </a:r>
          </a:p>
          <a:p>
            <a:pPr marR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tabLst/>
              <a:defRPr/>
            </a:pPr>
            <a:endParaRPr lang="en-US" b="1" dirty="0">
              <a:cs typeface="Calibri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0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offers a succinct definition of data literacy.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Speaker Notes:</a:t>
            </a:r>
          </a:p>
          <a:p>
            <a:endParaRPr lang="en-US" b="1" dirty="0"/>
          </a:p>
          <a:p>
            <a:r>
              <a:rPr lang="en-US" b="1" dirty="0"/>
              <a:t>What is Data Literacy?</a:t>
            </a:r>
          </a:p>
          <a:p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literacy empowers individuals to question </a:t>
            </a:r>
            <a:r>
              <a:rPr lang="en-US" b="0" i="0" dirty="0">
                <a:effectLst/>
              </a:rPr>
              <a:t>data</a:t>
            </a:r>
            <a:r>
              <a:rPr lang="en-US" dirty="0"/>
              <a:t> and gain confidence in their ability to interpret it effectively.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Data literacy is about more than just </a:t>
            </a:r>
            <a:r>
              <a:rPr lang="en-US" b="0" i="0" dirty="0">
                <a:effectLst/>
              </a:rPr>
              <a:t>understanding data</a:t>
            </a:r>
            <a:r>
              <a:rPr lang="en-US" dirty="0"/>
              <a:t>; it's about developing the skills and mindset to engage with data critically</a:t>
            </a:r>
            <a:r>
              <a:rPr lang="en-US" b="0" i="0" dirty="0">
                <a:effectLst/>
              </a:rPr>
              <a:t> and </a:t>
            </a:r>
            <a:r>
              <a:rPr lang="en-US" dirty="0"/>
              <a:t>confidently.</a:t>
            </a:r>
          </a:p>
          <a:p>
            <a:pPr lvl="0">
              <a:spcBef>
                <a:spcPts val="600"/>
              </a:spcBef>
              <a:spcAft>
                <a:spcPts val="1200"/>
              </a:spcAft>
            </a:pPr>
            <a:endParaRPr lang="en-US" b="1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3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underscores the significance of data literacy in decision-making and problem-solving.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Importance of Data Literacy: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literacy is of paramount importance for several key reasons: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Avoids </a:t>
            </a:r>
            <a:r>
              <a:rPr lang="en-US" b="1" dirty="0"/>
              <a:t>Decisions Based on Inaccurate/Incomplete Data:</a:t>
            </a:r>
          </a:p>
          <a:p>
            <a:pPr lvl="1">
              <a:buFont typeface="Arial"/>
              <a:buNone/>
            </a:pPr>
            <a:r>
              <a:rPr lang="en-US" dirty="0"/>
              <a:t>- Data literacy equips individuals with the skills to discern accurate and complete data from unreliable sources. This prevents </a:t>
            </a:r>
            <a:r>
              <a:rPr lang="en-US" i="0" dirty="0">
                <a:effectLst/>
              </a:rPr>
              <a:t>decisions based on </a:t>
            </a:r>
            <a:r>
              <a:rPr lang="en-US" dirty="0"/>
              <a:t>flawed information.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Identifies </a:t>
            </a:r>
            <a:r>
              <a:rPr lang="en-US" b="1" dirty="0"/>
              <a:t>Issues Like Data Biases, Missing Information:</a:t>
            </a:r>
          </a:p>
          <a:p>
            <a:pPr lvl="1">
              <a:buFont typeface="Arial"/>
              <a:buNone/>
            </a:pPr>
            <a:r>
              <a:rPr lang="en-US" dirty="0"/>
              <a:t>- Data literacy enables the identification of </a:t>
            </a:r>
            <a:r>
              <a:rPr lang="en-US" b="0" i="0" dirty="0">
                <a:effectLst/>
              </a:rPr>
              <a:t>data biases</a:t>
            </a:r>
            <a:r>
              <a:rPr lang="en-US" dirty="0"/>
              <a:t> and gaps. It empowers individuals to recognize potential issues that may impact the accuracy of analysis.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Provides </a:t>
            </a:r>
            <a:r>
              <a:rPr lang="en-US" b="1" dirty="0"/>
              <a:t>Multiple Perspectives to Catch Problems:</a:t>
            </a:r>
          </a:p>
          <a:p>
            <a:pPr lvl="1">
              <a:buFont typeface="Arial"/>
              <a:buNone/>
            </a:pPr>
            <a:r>
              <a:rPr lang="en-US" dirty="0"/>
              <a:t>- A data-literate approach encourages seeking </a:t>
            </a:r>
            <a:r>
              <a:rPr lang="en-US" b="0" i="0" dirty="0">
                <a:effectLst/>
              </a:rPr>
              <a:t>multiple perspectives</a:t>
            </a:r>
            <a:r>
              <a:rPr lang="en-US" dirty="0"/>
              <a:t>, which helps in identifying and addressing</a:t>
            </a:r>
            <a:r>
              <a:rPr lang="en-US" b="0" i="0" dirty="0">
                <a:effectLst/>
              </a:rPr>
              <a:t> problems</a:t>
            </a:r>
            <a:r>
              <a:rPr lang="en-US" dirty="0"/>
              <a:t> that may be missed with a single viewpoint.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Encourages </a:t>
            </a:r>
            <a:r>
              <a:rPr lang="en-US" b="1" dirty="0"/>
              <a:t>Curiosity, Knowledge Sharing About Data:</a:t>
            </a:r>
          </a:p>
          <a:p>
            <a:pPr lvl="1">
              <a:buFont typeface="Arial"/>
              <a:buNone/>
            </a:pPr>
            <a:r>
              <a:rPr lang="en-US" dirty="0"/>
              <a:t>- Data literacy fosters a culture of </a:t>
            </a:r>
            <a:r>
              <a:rPr lang="en-US" b="0" i="0" dirty="0">
                <a:effectLst/>
              </a:rPr>
              <a:t>curiosity</a:t>
            </a:r>
            <a:r>
              <a:rPr lang="en-US" dirty="0"/>
              <a:t> and </a:t>
            </a:r>
            <a:r>
              <a:rPr lang="en-US" b="0" i="0" dirty="0">
                <a:effectLst/>
              </a:rPr>
              <a:t>knowledge sharing</a:t>
            </a:r>
            <a:r>
              <a:rPr lang="en-US" dirty="0"/>
              <a:t>. It promotes a collective understanding of</a:t>
            </a:r>
            <a:r>
              <a:rPr lang="en-US" b="0" i="0" dirty="0">
                <a:effectLst/>
              </a:rPr>
              <a:t> data, </a:t>
            </a:r>
            <a:r>
              <a:rPr lang="en-US" dirty="0"/>
              <a:t>leading to </a:t>
            </a:r>
            <a:r>
              <a:rPr lang="en-US" b="0" i="0" dirty="0">
                <a:effectLst/>
              </a:rPr>
              <a:t>more </a:t>
            </a:r>
            <a:r>
              <a:rPr lang="en-US" dirty="0"/>
              <a:t>informed and collaborative decision-making.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In a world inundated with data, data literacy is a fundamental skill that not only safeguards against faulty decisions but also enables individuals and organizations to harness the full potential </a:t>
            </a:r>
            <a:r>
              <a:rPr lang="en-US" b="0" i="0" dirty="0">
                <a:effectLst/>
              </a:rPr>
              <a:t>of </a:t>
            </a:r>
            <a:r>
              <a:rPr lang="en-US" dirty="0"/>
              <a:t>data for better outcomes and innovation</a:t>
            </a:r>
            <a:r>
              <a:rPr lang="en-US" b="0" i="0" dirty="0">
                <a:effectLst/>
              </a:rPr>
              <a:t>.</a:t>
            </a:r>
            <a:endParaRPr lang="en-US" dirty="0"/>
          </a:p>
          <a:p>
            <a:pPr marL="0" lvl="0" indent="0">
              <a:buFontTx/>
              <a:buNone/>
            </a:pPr>
            <a:endParaRPr lang="en-US" b="0" i="0" dirty="0">
              <a:effectLst/>
              <a:latin typeface="Calibri"/>
              <a:cs typeface="Calibri"/>
            </a:endParaRPr>
          </a:p>
          <a:p>
            <a:pPr lvl="1">
              <a:spcBef>
                <a:spcPts val="12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287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b="0" i="0" dirty="0">
                <a:effectLst/>
              </a:rPr>
              <a:t>This </a:t>
            </a:r>
            <a:r>
              <a:rPr lang="en-US" dirty="0"/>
              <a:t>slide emphasizes the critical importance of data accuracy in guiding choices and conclusions in both personal and professional contexts.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Why Data Accuracy Matters: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plays a pivotal role in informing decisions and conclusions across a wide spectrum of areas, ranging from personal choices to shaping the strategies of organizations.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Influencing Choices and Conclusions: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serves as a driving force behind choices and conclusions made in various aspects of life, including personal health management and the formulation of company strategies.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Data's Potential Flaws: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However, it's crucial to acknowledge that data can have flaws, limitations, or be susceptible to misinterpretation.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Examples of Data Issues:</a:t>
            </a:r>
            <a:endParaRPr lang="en-US" dirty="0"/>
          </a:p>
          <a:p>
            <a:pPr marL="0" lvl="0" indent="0">
              <a:buFont typeface="Arial"/>
              <a:buNone/>
              <a:defRPr/>
            </a:pPr>
            <a:r>
              <a:rPr lang="en-US" dirty="0"/>
              <a:t>- Here are some examples illustrating potential data issues: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  <a:defRPr/>
            </a:pPr>
            <a:r>
              <a:rPr lang="en-US" b="1" dirty="0"/>
              <a:t>Survey Results with a Biased Sample Group:</a:t>
            </a:r>
          </a:p>
          <a:p>
            <a:pPr lvl="2">
              <a:buFont typeface="Arial"/>
              <a:buNone/>
              <a:defRPr/>
            </a:pPr>
            <a:r>
              <a:rPr lang="en-US" b="1" dirty="0"/>
              <a:t>- </a:t>
            </a:r>
            <a:r>
              <a:rPr lang="en-US" dirty="0"/>
              <a:t>Data collected from a biased sample group can lead to skewed conclusions that do not accurately represent the broader population.</a:t>
            </a:r>
          </a:p>
          <a:p>
            <a:pPr marL="457200" lvl="1" indent="0">
              <a:buFont typeface="Arial"/>
              <a:buNone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Outdated Trends: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Relying on old trends that no longer apply in today's context can result in misinformed decisions.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Lack of Key Details: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Data lacking essential details can lead to incomplete insights and misguided actions.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Neglecting Cost-of-Living Differences: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Failing to consider cost-of-living differences when analyzing income data can result in misleading conclusions.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Recognizing the potential pitfalls in data is essential for making well-informed choices and conclusions based on reliable and accurate information. It underscores the importance of critical data analysis and interpretation.</a:t>
            </a:r>
          </a:p>
          <a:p>
            <a:pPr>
              <a:defRPr/>
            </a:pPr>
            <a:br>
              <a:rPr lang="en-US" dirty="0"/>
            </a:br>
            <a:endParaRPr lang="en-US" dirty="0"/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9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focuses on the significance of recognizing data biases and gaps in information, along with examples of potential problems.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is not infallible; it often contains flaws, errors, or gaps that can impact its accuracy. Overlooking these issues can lead to skewed conclusions and misleading interpretations.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r>
              <a:rPr lang="en-US" b="1" dirty="0"/>
              <a:t>Examples of Problems: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-Let's explore some common issues encountered in data analysis: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Sampling Biases:</a:t>
            </a:r>
          </a:p>
          <a:p>
            <a:pPr lvl="3">
              <a:buFont typeface="Arial"/>
              <a:buNone/>
            </a:pPr>
            <a:r>
              <a:rPr lang="en-US" dirty="0"/>
              <a:t>- This occurs when data collection primarily focuses on a specific group, such as surveying only young people for public opinions. This can lead to a biased representation of viewpoints.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Selection Biases:</a:t>
            </a:r>
          </a:p>
          <a:p>
            <a:pPr lvl="3">
              <a:buFont typeface="Arial"/>
              <a:buNone/>
            </a:pPr>
            <a:r>
              <a:rPr lang="en-US" dirty="0"/>
              <a:t>- Selection biases arise when data is primarily collected from specific, often affluent areas, skewing the analysis towards a particular demographic.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Insufficient Information:</a:t>
            </a:r>
          </a:p>
          <a:p>
            <a:pPr lvl="3">
              <a:buFont typeface="Arial"/>
              <a:buNone/>
            </a:pPr>
            <a:r>
              <a:rPr lang="en-US" dirty="0"/>
              <a:t>- Drawing national estimates from data collected in a single region may result in insufficient information and an inaccurate representation of the entire population.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Context Gaps:</a:t>
            </a:r>
          </a:p>
          <a:p>
            <a:pPr lvl="3">
              <a:buFont typeface="Arial"/>
              <a:buNone/>
            </a:pPr>
            <a:r>
              <a:rPr lang="en-US" dirty="0"/>
              <a:t>- Lack of context, such as analyzing income data without considering cost-of-living differences, can lead to incomplete and misleading conclusions.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Identifying and addressing these issues is vital for ensuring the accuracy and validity of data analysis. It allows for more informed decision-making and prevents misinterpretations that can have real-world consequences.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19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significance of this approach lies in the fact that no single individual can be expected to identify every potential issue or bias in data. 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By incorporating diverse perspectives, we can attain a more comprehensive and less distorted understanding of the data.</a:t>
            </a:r>
            <a:endParaRPr lang="en-US" dirty="0">
              <a:cs typeface="Calibri"/>
            </a:endParaRPr>
          </a:p>
          <a:p>
            <a:pPr>
              <a:defRPr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Speaker Notes:</a:t>
            </a:r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dirty="0"/>
              <a:t>To illustrate the benefits of multiple perspectives, consider consulting experts from various backgrounds during your data analysis process: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Statisticians: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Statisticians are crucial for identifying sampling anomalies and statistical irregularities.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They bring a specialized lens to data analysis, helping to uncover any issues related to sampling, ensuring that our data is statistically sound.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BI Developers: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BI Developers play a key role in designing and implementing dashboards.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They highlight key insights and trends, making complex data more accessible and actionable for decision-makers.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Domain Experts: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Domain experts provide context-specific insights that are essential for accurate data interpretation.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Their industry knowledge ensures that the analysis is relevant and grounded in real-world applications.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Collaborating with experts from different backgrounds brings valuable diversity to the analysis process, ensuring a more robust and accurate interpretation of the data. This collaborative approach contributes to more reliable outcomes in data analysis.</a:t>
            </a:r>
            <a:endParaRPr lang="en-US" dirty="0">
              <a:cs typeface="Calibri"/>
            </a:endParaRPr>
          </a:p>
          <a:p>
            <a:pPr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83559"/>
            <a:ext cx="77724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15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4984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978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03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2019" y="2883559"/>
            <a:ext cx="64008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2019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4486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9040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5775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196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422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934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3888" y="2553420"/>
            <a:ext cx="7886700" cy="681487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23888" y="3295502"/>
            <a:ext cx="7886700" cy="560507"/>
          </a:xfrm>
        </p:spPr>
        <p:txBody>
          <a:bodyPr/>
          <a:lstStyle>
            <a:lvl1pPr marL="0" indent="0">
              <a:buNone/>
              <a:defRPr sz="1800">
                <a:solidFill>
                  <a:srgbClr val="0FA7B5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112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848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KDS_Cover_2A-04.jpg">
            <a:extLst>
              <a:ext uri="{FF2B5EF4-FFF2-40B4-BE49-F238E27FC236}">
                <a16:creationId xmlns:a16="http://schemas.microsoft.com/office/drawing/2014/main" id="{4FE1C379-7611-400C-A5EE-DC13D9408A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2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 descr="KDS_Cover_3A-05.jpg">
            <a:extLst>
              <a:ext uri="{FF2B5EF4-FFF2-40B4-BE49-F238E27FC236}">
                <a16:creationId xmlns:a16="http://schemas.microsoft.com/office/drawing/2014/main" id="{F3F5536A-FCE9-493E-BC13-7230A61934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3" r:id="rId1"/>
    <p:sldLayoutId id="2147493483" r:id="rId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 descr="KDS_Header_Bar_1A_2A.jpg">
            <a:extLst>
              <a:ext uri="{FF2B5EF4-FFF2-40B4-BE49-F238E27FC236}">
                <a16:creationId xmlns:a16="http://schemas.microsoft.com/office/drawing/2014/main" id="{A964DDFA-2636-4F00-8405-3CF01364D30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703263"/>
            <a:ext cx="8394700" cy="3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4" descr="KDS_Footer_A.jpg">
            <a:extLst>
              <a:ext uri="{FF2B5EF4-FFF2-40B4-BE49-F238E27FC236}">
                <a16:creationId xmlns:a16="http://schemas.microsoft.com/office/drawing/2014/main" id="{3A755CB4-4D40-4259-96E5-0369359688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4" r:id="rId1"/>
    <p:sldLayoutId id="2147493475" r:id="rId2"/>
    <p:sldLayoutId id="2147493476" r:id="rId3"/>
    <p:sldLayoutId id="2147493477" r:id="rId4"/>
    <p:sldLayoutId id="2147493478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KDS_Footer_A.jpg">
            <a:extLst>
              <a:ext uri="{FF2B5EF4-FFF2-40B4-BE49-F238E27FC236}">
                <a16:creationId xmlns:a16="http://schemas.microsoft.com/office/drawing/2014/main" id="{3E12171D-6930-4CED-8334-C751C3ECCA0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1" descr="KDS_Header_Bar_3A.jpg">
            <a:extLst>
              <a:ext uri="{FF2B5EF4-FFF2-40B4-BE49-F238E27FC236}">
                <a16:creationId xmlns:a16="http://schemas.microsoft.com/office/drawing/2014/main" id="{4E29AE8B-65E5-4206-A6DC-5F73410E08F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9" r:id="rId1"/>
    <p:sldLayoutId id="2147493480" r:id="rId2"/>
    <p:sldLayoutId id="2147493481" r:id="rId3"/>
    <p:sldLayoutId id="2147493482" r:id="rId4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DataSuperstor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login.microsoftonline.com/6c7ec574-5904-4d49-bd18-6ab3d432ad2d/saml2?SAMLRequest=fZJPT%2BMwEMXv%2Byki351%2FtZPGalJVICQEe4Gyh70g156kXiV28DgI9tNvmlK0XDjaem%2Fe6Pdms30b%2BugVPBpna5LFKYnAKqeN7WrytL%2Bha7JtfmxQDn0%2Bit0UjvYBXibAEO0QwYfZd%2BUsTgP4R%2FCvRsHTw31NjiGMKJJEmy5P6eidjuVsjiekIDHQLJaD%2FOvmqM6a4GLlhmQJSYwePeA4zwQSXc9BxsqwbHeZ2bvO2Hgwyjt0bXC2NxaWCYUqQfGSUV6ljDLNKnrQ2ZoW8rDSbJVLnetzDIlur2vyXPI1A51VtCpkSRlTBZVVy2nblqAZqLXmJyniBLcWg7ShJnmac5quaFrus0qsuOA8TovyN4l%2BXTjmJ44zWYviTK4mk7fCSTQorBwARVDicffzXsxSMeMJTrmeNGfQYgn00Y3zgwzfe08%2FRtN2kQqwwYT3L9nf2%2BWlRNKcZOdSxEcrAkfxWdjz8a5n%2BKe7SzfJ%2F1s2H8%2Bv19H8Aw%3D%3D&amp;RelayState=H4sIAAAAAAAAAD1RbZOaMBj8L_lsPIEA4jc8PeupqPXdTocJSXg5Q4gQ1LPT_97n2pl-SfZJdnc2m1-IogFqGyxoY7AV5zNJmo9s1kMdlMBN-GxrEY5gYjCRMle1xa5aMp5dfHMzgbjpqzEFEDgQcmN0M3h5EbzEvMiwrive_btkMunqrGayanmXav0CCgEKVnEBMAW4CRdzgBka_EA6r9TXuShpIWGvtFAFBwBmaSEF-tlBOWisQzapj8Wz3R02r9kjEuvrvked0_e78ebyvAJF8fWMq54tZmbEbnQxbrx93aj8tNxE1CHX42K4faVt2Bf0_ogIKD6-wtiuB_AC8BTtxYf7uujb8-08t9bRmalvKl5pR1uT2aR0ey4pDdlYb02YnB-j853xsObFVK6nal9pPDk83_eWsuWwTcVWH87DexVcbDFWy-ZTjOjk-NbedypKm52okzJZ9VbDeP5u4jEuDb6Id386fWTL0bDOlrWM5TaKw1PYG2m-VZ-3rXAvNzBMnN0YEktIDNXbvX_l09bk3f__26UlfVaKVZkqTNVlVQmKEg0sn1iO71muCw2jQUplIzqoBqvA7luc-BS7fhJgQhMPBw7zcZI6XmIHri8SGzwMUGPf7RPBrQAHHvUxIczDNEhdnKa-4ESwPndt9PsPAdHdgnMCAAA.H4sIAAAAAAAAAAEgAN__gyPzsLTpdfEAb-LCSCtM7PdbdhK-07x1HNFFb4N4sZaeZzOFIAAAAA.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ableauserver/#/site/Corporate/views/MarketingScorecard/Scorecard?:iid=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analyst%20professional%20group/pages/chart-of-the-month.asp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Lean%20IT/SitePages/Home.aspx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InnovationServices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analytics/sitepages/home.aspx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AnalystProfessionalGroup1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D0DDDAD-F6CD-4950-850F-8232ADB246A1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110424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b="1"/>
              <a:t>Introduction to Data Literacy and Data-Driven Decision Making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C84A2C5-5A88-76DF-C328-2A3CC7343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8897" y="4199060"/>
            <a:ext cx="6400800" cy="334106"/>
          </a:xfrm>
        </p:spPr>
        <p:txBody>
          <a:bodyPr/>
          <a:lstStyle/>
          <a:p>
            <a:pPr algn="ctr"/>
            <a:r>
              <a:rPr lang="en-US"/>
              <a:t>DL Day 1 class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Encourages Curiosity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84952"/>
            <a:ext cx="8286750" cy="5553109"/>
          </a:xfrm>
        </p:spPr>
        <p:txBody>
          <a:bodyPr/>
          <a:lstStyle/>
          <a:p>
            <a:pPr marL="0" indent="0"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24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Explore new ideas</a:t>
            </a:r>
            <a:r>
              <a:rPr lang="en-US" dirty="0">
                <a:latin typeface="-apple-system"/>
              </a:rPr>
              <a:t>, question existing beliefs, and seek out additional information 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Asking questions and learning from each other builds literacy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Data skills strengthen when we collaborate not isolate</a:t>
            </a:r>
          </a:p>
          <a:p>
            <a:pPr marL="0" indent="0">
              <a:spcBef>
                <a:spcPts val="3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Ask peers about their data encounters: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What charts did you find confusing?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Have you noticed stats that contradicted yourself?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Compare interpretations: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Does this trend make sense to you?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What could we be missing?</a:t>
            </a:r>
          </a:p>
        </p:txBody>
      </p:sp>
    </p:spTree>
    <p:extLst>
      <p:ext uri="{BB962C8B-B14F-4D97-AF65-F5344CB8AC3E}">
        <p14:creationId xmlns:p14="http://schemas.microsoft.com/office/powerpoint/2010/main" val="3071489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454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Data-Driven Workplace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E2EC3F4-8956-35FA-1F2E-B2E1E6609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628901" y="3746049"/>
            <a:ext cx="3886198" cy="259079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8079" y="1064615"/>
            <a:ext cx="7239000" cy="2364385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</a:rPr>
              <a:t>Characteristics of a data-driven workplace: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i="0" dirty="0">
                <a:effectLst/>
              </a:rPr>
              <a:t>Data accessibility, data sharing between teams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Use of reports and dashboards for overview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Collaboration across business units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Openness to continual learning/experimentation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9965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A</a:t>
            </a:r>
            <a:r>
              <a:rPr lang="en-US" sz="2400" i="0">
                <a:effectLst/>
              </a:rPr>
              <a:t>ccessibility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69189"/>
            <a:ext cx="8229600" cy="5404140"/>
          </a:xfrm>
        </p:spPr>
        <p:txBody>
          <a:bodyPr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Empowering Organizations Through Data Accessibility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Improved Decision-Making: Ensures timely access to critical information, enabling informed and strategic choices.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Enhanced Collaboration: Facilitates seamless sharing of insights and data across teams, fostering a collaborative environment.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Increased Efficiency: Reduces time spent searching for data, allowing employees to focus on high-value tasks.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endParaRPr lang="en-US" i="0" dirty="0">
              <a:effectLst/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dirty="0">
                <a:latin typeface="-apple-system"/>
                <a:hlinkClick r:id="rId3"/>
              </a:rPr>
              <a:t>Data SuperStore</a:t>
            </a:r>
            <a:endParaRPr lang="en-US" dirty="0"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  <a:hlinkClick r:id="rId4"/>
              </a:rPr>
              <a:t>DIG</a:t>
            </a:r>
            <a:endParaRPr lang="en-US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457977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</a:t>
            </a:r>
            <a:r>
              <a:rPr lang="en-US" i="0" dirty="0">
                <a:effectLst/>
              </a:rPr>
              <a:t>Reports </a:t>
            </a:r>
            <a:r>
              <a:rPr lang="en-US" dirty="0"/>
              <a:t>a</a:t>
            </a:r>
            <a:r>
              <a:rPr lang="en-US" i="0" dirty="0">
                <a:effectLst/>
              </a:rPr>
              <a:t>nd Dashboards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i="0" dirty="0">
                <a:effectLst/>
                <a:latin typeface="-apple-system"/>
              </a:rPr>
              <a:t>Why this </a:t>
            </a:r>
            <a:r>
              <a:rPr lang="en-US" sz="2800" b="1" dirty="0">
                <a:latin typeface="-apple-system"/>
              </a:rPr>
              <a:t>m</a:t>
            </a:r>
            <a:r>
              <a:rPr lang="en-US" sz="2800" b="1" i="0" dirty="0">
                <a:effectLst/>
                <a:latin typeface="-apple-system"/>
              </a:rPr>
              <a:t>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Reports and dashboards provide clarity and guide strategic actions.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Reports condense data into summaries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Dashboards visualize key data points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Provides snapshot of trends, metrics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endParaRPr lang="en-US" sz="2000" b="0" i="0" dirty="0">
              <a:effectLst/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Marketing Scorecard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Chart of the Month</a:t>
            </a:r>
            <a:endParaRPr lang="en-US" sz="2000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13731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</a:t>
            </a:r>
            <a:r>
              <a:rPr lang="en-US" i="0">
                <a:effectLst/>
              </a:rPr>
              <a:t>Collaboration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40396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dirty="0">
                <a:latin typeface="-apple-system"/>
              </a:rPr>
              <a:t>Why it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Fostering Innovation Through Effective Collaboration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Diverse Perspectives: </a:t>
            </a:r>
            <a:r>
              <a:rPr lang="en-US" dirty="0">
                <a:latin typeface="-apple-system"/>
              </a:rPr>
              <a:t>Brings together varied viewpoints, leading to more creative and innovative solutions.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Shared Goals: </a:t>
            </a:r>
            <a:r>
              <a:rPr lang="en-US" dirty="0">
                <a:latin typeface="-apple-system"/>
              </a:rPr>
              <a:t>Aligns team efforts towards common objectives, enhancing productivity and achieving better outcomes.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Enhanced Communication: </a:t>
            </a:r>
            <a:r>
              <a:rPr lang="en-US" dirty="0">
                <a:latin typeface="-apple-system"/>
              </a:rPr>
              <a:t>Encourages open dialogue and information exchange, building trust and understanding among team members.</a:t>
            </a:r>
          </a:p>
          <a:p>
            <a:pPr marL="914400" lvl="2" indent="0">
              <a:spcAft>
                <a:spcPts val="600"/>
              </a:spcAft>
              <a:buNone/>
            </a:pPr>
            <a:endParaRPr lang="en-US" dirty="0"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LEAN AGILE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Innovation Services</a:t>
            </a:r>
            <a:endParaRPr lang="en-US" sz="2000" b="0" i="0" dirty="0">
              <a:effectLst/>
              <a:latin typeface="-apple-system"/>
            </a:endParaRPr>
          </a:p>
          <a:p>
            <a:pPr marL="114300" indent="0">
              <a:spcAft>
                <a:spcPts val="600"/>
              </a:spcAft>
              <a:buNone/>
            </a:pPr>
            <a:endParaRPr lang="en-US" dirty="0">
              <a:latin typeface="-apple-system"/>
            </a:endParaRP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062756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Co</a:t>
            </a:r>
            <a:r>
              <a:rPr lang="en-US" i="0">
                <a:effectLst/>
              </a:rPr>
              <a:t>ntinual </a:t>
            </a:r>
            <a:r>
              <a:rPr lang="en-US"/>
              <a:t>L</a:t>
            </a:r>
            <a:r>
              <a:rPr lang="en-US" i="0">
                <a:effectLst/>
              </a:rPr>
              <a:t>earning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965749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dirty="0">
                <a:latin typeface="-apple-system"/>
              </a:rPr>
              <a:t>Why it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Driving Growth Through Continuous Learning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Skill Development: </a:t>
            </a:r>
            <a:r>
              <a:rPr lang="en-US" dirty="0">
                <a:latin typeface="-apple-system"/>
              </a:rPr>
              <a:t>Encourages ongoing acquisition of new skills, keeping employees adaptable and competitive.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Innovation and Adaptability: </a:t>
            </a:r>
            <a:r>
              <a:rPr lang="en-US" dirty="0">
                <a:latin typeface="-apple-system"/>
              </a:rPr>
              <a:t>Fosters a culture of curiosity and innovation, enabling organizations to quickly adapt to changes.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Employee Engagement: </a:t>
            </a:r>
            <a:r>
              <a:rPr lang="en-US" dirty="0">
                <a:latin typeface="-apple-system"/>
              </a:rPr>
              <a:t>Boosts motivation and job satisfaction by providing opportunities for personal and professional growth.</a:t>
            </a:r>
          </a:p>
          <a:p>
            <a:pPr lvl="2">
              <a:spcAft>
                <a:spcPts val="600"/>
              </a:spcAft>
            </a:pPr>
            <a:endParaRPr lang="en-US" dirty="0"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Analytics Training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APG</a:t>
            </a:r>
            <a:endParaRPr lang="en-US" sz="2000" b="0" i="0" dirty="0">
              <a:effectLst/>
              <a:latin typeface="-apple-system"/>
            </a:endParaRPr>
          </a:p>
          <a:p>
            <a:pPr>
              <a:spcAft>
                <a:spcPts val="600"/>
              </a:spcAft>
            </a:pPr>
            <a:endParaRPr lang="en-US" dirty="0">
              <a:latin typeface="-apple-system"/>
            </a:endParaRP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8416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27649"/>
            <a:ext cx="8229600" cy="539695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endParaRPr lang="en-US" b="0" i="0" dirty="0">
              <a:effectLst/>
              <a:latin typeface="-apple-system"/>
            </a:endParaRPr>
          </a:p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endParaRPr lang="en-US" dirty="0">
              <a:latin typeface="-apple-system"/>
            </a:endParaRPr>
          </a:p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0" i="0" dirty="0">
                <a:effectLst/>
                <a:latin typeface="-apple-system"/>
              </a:rPr>
              <a:t>No one statistic tells a whole story. Data literacy develops transferable skills to spot misleading uses of data, leverage quality evidence sources, weigh multiple perspectives, derive reasonable fact-based interpretations - enabling better personal and public decisions.</a:t>
            </a:r>
            <a:endParaRPr lang="en-US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64847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8149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Learning Objectives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3642" y="1599522"/>
            <a:ext cx="4029740" cy="287748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By the end of this lesson, you will be able to: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b="0" i="0" dirty="0">
                <a:effectLst/>
                <a:latin typeface="-apple-system"/>
              </a:rPr>
              <a:t>Know what </a:t>
            </a:r>
            <a:r>
              <a:rPr lang="en-US" sz="2000" dirty="0">
                <a:latin typeface="-apple-system"/>
              </a:rPr>
              <a:t>D</a:t>
            </a:r>
            <a:r>
              <a:rPr lang="en-US" sz="2000" b="0" i="0" dirty="0">
                <a:effectLst/>
                <a:latin typeface="-apple-system"/>
              </a:rPr>
              <a:t>ata is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b="0" i="0" dirty="0">
                <a:effectLst/>
                <a:latin typeface="-apple-system"/>
              </a:rPr>
              <a:t>How to </a:t>
            </a:r>
            <a:r>
              <a:rPr lang="en-US" sz="2000" dirty="0">
                <a:latin typeface="-apple-system"/>
                <a:ea typeface="MS PGothic"/>
              </a:rPr>
              <a:t>Leverage</a:t>
            </a:r>
            <a:r>
              <a:rPr lang="en-US" sz="2000" b="0" i="0" dirty="0">
                <a:effectLst/>
                <a:latin typeface="-apple-system"/>
              </a:rPr>
              <a:t> Data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dirty="0">
                <a:latin typeface="-apple-system"/>
              </a:rPr>
              <a:t>Understand Data In the workplace</a:t>
            </a:r>
            <a:endParaRPr lang="en-US" sz="2000" b="0" i="0" dirty="0">
              <a:effectLst/>
              <a:latin typeface="-apple-system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E03B99F-A6D0-1758-9D5A-D369A0837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457700" y="1521204"/>
            <a:ext cx="4432658" cy="295438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69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01" y="11438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8755" y="2153510"/>
            <a:ext cx="4038600" cy="177442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sz="2400" b="1" i="0">
                <a:effectLst/>
                <a:latin typeface="-apple-system"/>
              </a:rPr>
              <a:t>What is data literacy?</a:t>
            </a:r>
          </a:p>
          <a:p>
            <a:pPr marL="509588" lvl="1" indent="-2222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>
                <a:effectLst/>
                <a:latin typeface="-apple-system"/>
              </a:rPr>
              <a:t>The ability to read, analyze, and make decisions using data effectively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C334E3-A9C8-7D61-7129-089EF2A29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07002" y="1617161"/>
            <a:ext cx="4264640" cy="28471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7076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 Literacy: Understanding the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0718" y="2153639"/>
            <a:ext cx="4468932" cy="1467050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What is data literacy?</a:t>
            </a:r>
          </a:p>
          <a:p>
            <a:pPr marL="457200" lvl="1" indent="-223838">
              <a:spcBef>
                <a:spcPts val="600"/>
              </a:spcBef>
              <a:spcAft>
                <a:spcPts val="1200"/>
              </a:spcAft>
            </a:pPr>
            <a:r>
              <a:rPr lang="en-US" i="0" dirty="0">
                <a:effectLst/>
                <a:latin typeface="-apple-system"/>
                <a:ea typeface="MS PGothic"/>
              </a:rPr>
              <a:t>Involves understanding data sources, context, potential biases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6B56B3-8E6F-207E-9203-9D29E24DD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0050" y="1917793"/>
            <a:ext cx="3511550" cy="243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94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9503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 Literacy: Empowerment &amp; Interpretation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9100" y="2137510"/>
            <a:ext cx="4038600" cy="163671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What is data literacy?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 dirty="0">
                <a:effectLst/>
                <a:latin typeface="-apple-system"/>
              </a:rPr>
              <a:t>Empowers you to question data and gain confidence in interpreting 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DD8CF0-C20A-62EF-37A7-658B9D4680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66" r="27166"/>
          <a:stretch/>
        </p:blipFill>
        <p:spPr>
          <a:xfrm>
            <a:off x="4889074" y="1249100"/>
            <a:ext cx="3318644" cy="4087695"/>
          </a:xfrm>
          <a:prstGeom prst="rect">
            <a:avLst/>
          </a:prstGeom>
          <a:noFill/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137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0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Importance of data literacy: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Avoids</a:t>
            </a:r>
            <a:r>
              <a:rPr lang="en-US" i="0" dirty="0">
                <a:effectLst/>
                <a:latin typeface="-apple-system"/>
              </a:rPr>
              <a:t> decisions based on inaccurate/incomplete data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Identifies</a:t>
            </a:r>
            <a:r>
              <a:rPr lang="en-US" b="0" i="0" dirty="0">
                <a:effectLst/>
                <a:latin typeface="-apple-system"/>
              </a:rPr>
              <a:t> issues like data biases, missing information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Provides</a:t>
            </a:r>
            <a:r>
              <a:rPr lang="en-US" b="0" i="0" dirty="0">
                <a:effectLst/>
                <a:latin typeface="-apple-system"/>
              </a:rPr>
              <a:t> multiple perspectives to catch problems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Encourages</a:t>
            </a:r>
            <a:r>
              <a:rPr lang="en-US" b="0" i="0" dirty="0">
                <a:effectLst/>
                <a:latin typeface="-apple-system"/>
              </a:rPr>
              <a:t> curiosity, knowledge sharing about data</a:t>
            </a:r>
          </a:p>
        </p:txBody>
      </p:sp>
      <p:pic>
        <p:nvPicPr>
          <p:cNvPr id="3" name="Picture 2" descr="A group of polaroid photos with red pins&#10;&#10;Description automatically generated">
            <a:extLst>
              <a:ext uri="{FF2B5EF4-FFF2-40B4-BE49-F238E27FC236}">
                <a16:creationId xmlns:a16="http://schemas.microsoft.com/office/drawing/2014/main" id="{46267A57-2D4B-DCA6-F020-8B8C48082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1" b="18593"/>
          <a:stretch/>
        </p:blipFill>
        <p:spPr>
          <a:xfrm>
            <a:off x="940609" y="3882529"/>
            <a:ext cx="6963655" cy="221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42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Avoiding Inaccuracies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456870" cy="5365519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Data is used to guide all types of choices and conclusions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It influences choices in both personal and professional realms, from managing personal health to shaping company strategies.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But data can be flawed, limited, or misinterpreted</a:t>
            </a:r>
          </a:p>
          <a:p>
            <a:pPr marL="5715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Survey results with a biased sample group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Old trends that longer apply in today's context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Facts and stats that lack key details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Data on incomes without cost-of-living differences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34798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743950" cy="428312"/>
          </a:xfrm>
        </p:spPr>
        <p:txBody>
          <a:bodyPr/>
          <a:lstStyle/>
          <a:p>
            <a:r>
              <a:rPr lang="en-US"/>
              <a:t>Importance of Data Literacy:</a:t>
            </a:r>
            <a:r>
              <a:rPr lang="en-US" b="1">
                <a:latin typeface="-apple-system"/>
              </a:rPr>
              <a:t> </a:t>
            </a:r>
            <a:r>
              <a:rPr lang="en-US"/>
              <a:t>B</a:t>
            </a:r>
            <a:r>
              <a:rPr lang="en-US" i="0">
                <a:effectLst/>
              </a:rPr>
              <a:t>iases &amp; Missing Information</a:t>
            </a:r>
            <a:br>
              <a:rPr lang="en-US" b="0" i="0">
                <a:effectLst/>
                <a:latin typeface="-apple-system"/>
              </a:rPr>
            </a:b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814" y="1225062"/>
            <a:ext cx="8229600" cy="5006405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Identifying potential weaknesses</a:t>
            </a:r>
            <a:r>
              <a:rPr lang="en-US" b="0" i="0" dirty="0">
                <a:effectLst/>
                <a:latin typeface="-apple-system"/>
              </a:rPr>
              <a:t> allows you to see what the data does </a:t>
            </a:r>
            <a:r>
              <a:rPr lang="en-US" b="1" i="0" dirty="0">
                <a:effectLst/>
                <a:latin typeface="-apple-system"/>
              </a:rPr>
              <a:t>NOT</a:t>
            </a:r>
            <a:r>
              <a:rPr lang="en-US" b="0" i="0" dirty="0">
                <a:effectLst/>
                <a:latin typeface="-apple-system"/>
              </a:rPr>
              <a:t> show. 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Data often has flaws, errors, or gaps that affect its accuracy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Overlooking these issues can skew conclusions and mislead you</a:t>
            </a:r>
            <a:endParaRPr lang="en-US" dirty="0">
              <a:latin typeface="-apple-system"/>
              <a:ea typeface="MS PGothic"/>
            </a:endParaRP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Sampling </a:t>
            </a:r>
            <a:r>
              <a:rPr lang="en-US" b="1" dirty="0">
                <a:latin typeface="-apple-system"/>
                <a:ea typeface="MS PGothic"/>
              </a:rPr>
              <a:t>Biases: </a:t>
            </a:r>
            <a:r>
              <a:rPr lang="en-US" sz="1600" dirty="0">
                <a:latin typeface="-apple-system"/>
                <a:ea typeface="MS PGothic"/>
              </a:rPr>
              <a:t>Only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surveying young people for public views</a:t>
            </a:r>
            <a:endParaRPr lang="en-US" sz="1600" dirty="0">
              <a:cs typeface="Arial"/>
            </a:endParaRP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Selection </a:t>
            </a:r>
            <a:r>
              <a:rPr lang="en-US" b="1" dirty="0">
                <a:latin typeface="-apple-system"/>
                <a:ea typeface="MS PGothic"/>
              </a:rPr>
              <a:t>Biases: </a:t>
            </a:r>
            <a:r>
              <a:rPr lang="en-US" sz="1600" dirty="0">
                <a:latin typeface="-apple-system"/>
                <a:ea typeface="MS PGothic"/>
              </a:rPr>
              <a:t>Tracking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test scores primarily from affluent areas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Insufficient </a:t>
            </a:r>
            <a:r>
              <a:rPr lang="en-US" b="1" dirty="0">
                <a:latin typeface="-apple-system"/>
                <a:ea typeface="MS PGothic"/>
              </a:rPr>
              <a:t>Information: </a:t>
            </a:r>
            <a:r>
              <a:rPr lang="en-US" sz="1600" dirty="0">
                <a:latin typeface="-apple-system"/>
                <a:ea typeface="MS PGothic"/>
              </a:rPr>
              <a:t>Drawing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national estimates from a single region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Context </a:t>
            </a:r>
            <a:r>
              <a:rPr lang="en-US" b="1" dirty="0">
                <a:latin typeface="-apple-system"/>
                <a:ea typeface="MS PGothic"/>
              </a:rPr>
              <a:t>Gaps: </a:t>
            </a:r>
            <a:r>
              <a:rPr lang="en-US" sz="1600" dirty="0">
                <a:latin typeface="-apple-system"/>
                <a:ea typeface="MS PGothic"/>
              </a:rPr>
              <a:t>Data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on incomes without cost-of-living differences</a:t>
            </a:r>
          </a:p>
        </p:txBody>
      </p:sp>
    </p:spTree>
    <p:extLst>
      <p:ext uri="{BB962C8B-B14F-4D97-AF65-F5344CB8AC3E}">
        <p14:creationId xmlns:p14="http://schemas.microsoft.com/office/powerpoint/2010/main" val="3503097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</a:t>
            </a:r>
            <a:r>
              <a:rPr lang="en-US" i="0">
                <a:effectLst/>
              </a:rPr>
              <a:t>Perspectives</a:t>
            </a:r>
            <a:br>
              <a:rPr lang="en-US" b="1" i="0">
                <a:effectLst/>
                <a:latin typeface="-apple-system"/>
              </a:rPr>
            </a:b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44" y="1224951"/>
            <a:ext cx="8353605" cy="5186202"/>
          </a:xfrm>
        </p:spPr>
        <p:txBody>
          <a:bodyPr lIns="91440" tIns="45720" rIns="91440" bIns="45720" anchor="t"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Multiple perspectives </a:t>
            </a:r>
            <a:r>
              <a:rPr lang="en-US" dirty="0">
                <a:latin typeface="-apple-system"/>
              </a:rPr>
              <a:t>allow for a more comprehensive understanding of data 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No single person will spot every potential issue or bias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Diverse lenses leads to fuller, less distorted pictures</a:t>
            </a: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Data Scientists</a:t>
            </a:r>
            <a:r>
              <a:rPr lang="en-US" sz="1600" b="0" i="0" dirty="0">
                <a:effectLst/>
                <a:latin typeface="-apple-system"/>
              </a:rPr>
              <a:t>: Identify and address data quality issues and model biases.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Statisticians</a:t>
            </a:r>
            <a:r>
              <a:rPr lang="en-US" sz="1600" b="0" i="0" dirty="0">
                <a:effectLst/>
                <a:latin typeface="-apple-system"/>
              </a:rPr>
              <a:t>: Detect sampling errors and ensure robust statistical validity.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BI Developers</a:t>
            </a:r>
            <a:r>
              <a:rPr lang="en-US" sz="1600" b="0" i="0" dirty="0">
                <a:effectLst/>
                <a:latin typeface="-apple-system"/>
              </a:rPr>
              <a:t>: Design and implement dashboards that highlight key insights and trends.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Domain Experts: </a:t>
            </a:r>
            <a:r>
              <a:rPr lang="en-US" sz="1600" b="0" i="0" dirty="0">
                <a:effectLst/>
                <a:latin typeface="-apple-system"/>
              </a:rPr>
              <a:t>Provide context-specific insights to interpret data accurately.</a:t>
            </a:r>
          </a:p>
        </p:txBody>
      </p:sp>
    </p:spTree>
    <p:extLst>
      <p:ext uri="{BB962C8B-B14F-4D97-AF65-F5344CB8AC3E}">
        <p14:creationId xmlns:p14="http://schemas.microsoft.com/office/powerpoint/2010/main" val="172228186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 0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nformation Slide 0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Information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 xmlns="5ec6e143-408a-4839-9bcf-61adb1c13e3f" xsi:nil="true"/>
    <TaxCatchAll xmlns="959d53c8-292b-4aa8-bb70-f9900682e6de" xsi:nil="true"/>
    <lcf76f155ced4ddcb4097134ff3c332f xmlns="5ec6e143-408a-4839-9bcf-61adb1c13e3f">
      <Terms xmlns="http://schemas.microsoft.com/office/infopath/2007/PartnerControls"/>
    </lcf76f155ced4ddcb4097134ff3c332f>
    <SharedWithUsers xmlns="959d53c8-292b-4aa8-bb70-f9900682e6de">
      <UserInfo>
        <DisplayName>Kat Pinkney</DisplayName>
        <AccountId>1420</AccountId>
        <AccountType/>
      </UserInfo>
      <UserInfo>
        <DisplayName>David James Miller</DisplayName>
        <AccountId>693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FC82D30FF8D84CBEB82DCBA9A15C0A" ma:contentTypeVersion="22" ma:contentTypeDescription="Create a new document." ma:contentTypeScope="" ma:versionID="3013f6de0dd108bbc8dc41a030196cd3">
  <xsd:schema xmlns:xsd="http://www.w3.org/2001/XMLSchema" xmlns:xs="http://www.w3.org/2001/XMLSchema" xmlns:p="http://schemas.microsoft.com/office/2006/metadata/properties" xmlns:ns2="5ec6e143-408a-4839-9bcf-61adb1c13e3f" xmlns:ns3="959d53c8-292b-4aa8-bb70-f9900682e6de" targetNamespace="http://schemas.microsoft.com/office/2006/metadata/properties" ma:root="true" ma:fieldsID="ca06851f1f55f2987bbbb0f6d6a32f46" ns2:_="" ns3:_="">
    <xsd:import namespace="5ec6e143-408a-4839-9bcf-61adb1c13e3f"/>
    <xsd:import namespace="959d53c8-292b-4aa8-bb70-f9900682e6de"/>
    <xsd:element name="properties">
      <xsd:complexType>
        <xsd:sequence>
          <xsd:element name="documentManagement">
            <xsd:complexType>
              <xsd:all>
                <xsd:element ref="ns2:Notes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c6e143-408a-4839-9bcf-61adb1c13e3f" elementFormDefault="qualified">
    <xsd:import namespace="http://schemas.microsoft.com/office/2006/documentManagement/types"/>
    <xsd:import namespace="http://schemas.microsoft.com/office/infopath/2007/PartnerControls"/>
    <xsd:element name="Notes" ma:index="3" nillable="true" ma:displayName="Notes" ma:format="Dropdown" ma:internalName="Notes" ma:readOnly="false">
      <xsd:simpleType>
        <xsd:restriction base="dms:Text">
          <xsd:maxLength value="255"/>
        </xsd:restriction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hidden="true" ma:internalName="MediaServiceLocation" ma:readOnly="true">
      <xsd:simpleType>
        <xsd:restriction base="dms:Text"/>
      </xsd:simpleType>
    </xsd:element>
    <xsd:element name="MediaServiceOCR" ma:index="19" nillable="true" ma:displayName="Extracted Text" ma:hidden="true" ma:internalName="MediaServiceOCR" ma:readOnly="true">
      <xsd:simpleType>
        <xsd:restriction base="dms:Note"/>
      </xsd:simpleType>
    </xsd:element>
    <xsd:element name="MediaLengthInSeconds" ma:index="20" nillable="true" ma:displayName="Length (seconds)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2ee097e-371b-4934-9743-e0859e72c14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9d53c8-292b-4aa8-bb70-f9900682e6d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3" nillable="true" ma:displayName="Taxonomy Catch All Column" ma:hidden="true" ma:list="{f3abd13d-d1c4-4f6d-b41b-4457eb2c431f}" ma:internalName="TaxCatchAll" ma:readOnly="false" ma:showField="CatchAllData" ma:web="959d53c8-292b-4aa8-bb70-f9900682e6d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30F82F-BEB8-4CE5-BAAE-EC5C7B644B7C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959d53c8-292b-4aa8-bb70-f9900682e6de"/>
    <ds:schemaRef ds:uri="5ec6e143-408a-4839-9bcf-61adb1c13e3f"/>
    <ds:schemaRef ds:uri="http://purl.org/dc/terms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06E3B9-C02A-4E2D-8416-CF190E398633}">
  <ds:schemaRefs>
    <ds:schemaRef ds:uri="5ec6e143-408a-4839-9bcf-61adb1c13e3f"/>
    <ds:schemaRef ds:uri="959d53c8-292b-4aa8-bb70-f9900682e6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49E43F2-009D-4FD5-9629-B1B9A3DF71D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4555</TotalTime>
  <Words>3196</Words>
  <Application>Microsoft Macintosh PowerPoint</Application>
  <PresentationFormat>On-screen Show (4:3)</PresentationFormat>
  <Paragraphs>379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-apple-system</vt:lpstr>
      <vt:lpstr>Arial</vt:lpstr>
      <vt:lpstr>Calibri</vt:lpstr>
      <vt:lpstr>Source Sans Pro</vt:lpstr>
      <vt:lpstr>Title Slide 02</vt:lpstr>
      <vt:lpstr>Title Slide 03</vt:lpstr>
      <vt:lpstr>Information Slide 01</vt:lpstr>
      <vt:lpstr>Information Slide 02</vt:lpstr>
      <vt:lpstr>Introduction to Data Literacy and Data-Driven Decision Making</vt:lpstr>
      <vt:lpstr>Learning Objectives</vt:lpstr>
      <vt:lpstr>Data Literacy</vt:lpstr>
      <vt:lpstr>Data Literacy: Understanding the Data</vt:lpstr>
      <vt:lpstr>Data Literacy: Empowerment &amp; Interpretation</vt:lpstr>
      <vt:lpstr>Importance of Data Literacy</vt:lpstr>
      <vt:lpstr>Importance of Data Literacy: Avoiding Inaccuracies</vt:lpstr>
      <vt:lpstr>Importance of Data Literacy: Biases &amp; Missing Information </vt:lpstr>
      <vt:lpstr>Importance of Data Literacy: Perspectives </vt:lpstr>
      <vt:lpstr>Importance of Data Literacy: Encourages Curiosity</vt:lpstr>
      <vt:lpstr>Data-Driven Workplace</vt:lpstr>
      <vt:lpstr>Data-Driven Workplace: Accessibility</vt:lpstr>
      <vt:lpstr>Data-Driven Workplace: Reports and Dashboards </vt:lpstr>
      <vt:lpstr>Data-Driven Workplace: Collaboration</vt:lpstr>
      <vt:lpstr>Data-Driven Workplace: Continual Learning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Aleks Jovanovich</cp:lastModifiedBy>
  <cp:revision>18</cp:revision>
  <cp:lastPrinted>2018-09-19T19:48:01Z</cp:lastPrinted>
  <dcterms:created xsi:type="dcterms:W3CDTF">2010-04-12T23:12:02Z</dcterms:created>
  <dcterms:modified xsi:type="dcterms:W3CDTF">2025-03-07T20:00:43Z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0x01010078FC82D30FF8D84CBEB82DCBA9A15C0A</vt:lpwstr>
  </property>
  <property fmtid="{D5CDD505-2E9C-101B-9397-08002B2CF9AE}" pid="3" name="MediaServiceImageTags">
    <vt:lpwstr/>
  </property>
</Properties>
</file>

<file path=docProps/thumbnail.jpeg>
</file>